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10287000" cx="18288000"/>
  <p:notesSz cx="6858000" cy="9144000"/>
  <p:embeddedFontLst>
    <p:embeddedFont>
      <p:font typeface="Sansita"/>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21" roundtripDataSignature="AMtx7mg/h7f2x/E/7ilPql4epRZxImxEz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54C529F-B176-4118-B60D-5F306C5294CF}">
  <a:tblStyle styleId="{D54C529F-B176-4118-B60D-5F306C5294CF}"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Sansita-boldItalic.fntdata"/><Relationship Id="rId11" Type="http://schemas.openxmlformats.org/officeDocument/2006/relationships/slide" Target="slides/slide5.xml"/><Relationship Id="rId10" Type="http://schemas.openxmlformats.org/officeDocument/2006/relationships/slide" Target="slides/slide4.xml"/><Relationship Id="rId21" Type="http://customschemas.google.com/relationships/presentationmetadata" Target="metadata"/><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Sansita-regular.fntdata"/><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font" Target="fonts/Sansita-italic.fntdata"/><Relationship Id="rId6" Type="http://schemas.openxmlformats.org/officeDocument/2006/relationships/notesMaster" Target="notesMasters/notesMaster1.xml"/><Relationship Id="rId18" Type="http://schemas.openxmlformats.org/officeDocument/2006/relationships/font" Target="fonts/Sansita-bold.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1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1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1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1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1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0"/>
          <p:cNvSpPr/>
          <p:nvPr>
            <p:ph idx="2" type="pic"/>
          </p:nvPr>
        </p:nvSpPr>
        <p:spPr>
          <a:xfrm>
            <a:off x="1792288" y="612775"/>
            <a:ext cx="5486400" cy="4114800"/>
          </a:xfrm>
          <a:prstGeom prst="rect">
            <a:avLst/>
          </a:prstGeom>
          <a:noFill/>
          <a:ln>
            <a:noFill/>
          </a:ln>
        </p:spPr>
      </p:sp>
      <p:sp>
        <p:nvSpPr>
          <p:cNvPr id="64" name="Google Shape;64;p2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1.jpg"/><Relationship Id="rId5"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s://itackle.eu" TargetMode="External"/><Relationship Id="rId4" Type="http://schemas.openxmlformats.org/officeDocument/2006/relationships/image" Target="../media/image21.png"/><Relationship Id="rId5" Type="http://schemas.openxmlformats.org/officeDocument/2006/relationships/image" Target="../media/image11.jpg"/><Relationship Id="rId6"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20.png"/><Relationship Id="rId5"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12.jpg"/><Relationship Id="rId5" Type="http://schemas.openxmlformats.org/officeDocument/2006/relationships/image" Target="../media/image2.jpg"/><Relationship Id="rId6" Type="http://schemas.openxmlformats.org/officeDocument/2006/relationships/image" Target="../media/image19.jpg"/><Relationship Id="rId7"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8.png"/><Relationship Id="rId4" Type="http://schemas.openxmlformats.org/officeDocument/2006/relationships/image" Target="../media/image9.png"/><Relationship Id="rId5" Type="http://schemas.openxmlformats.org/officeDocument/2006/relationships/image" Target="../media/image15.png"/><Relationship Id="rId6"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2.png"/><Relationship Id="rId4" Type="http://schemas.openxmlformats.org/officeDocument/2006/relationships/image" Target="../media/image8.png"/><Relationship Id="rId5" Type="http://schemas.openxmlformats.org/officeDocument/2006/relationships/image" Target="../media/image6.png"/><Relationship Id="rId6"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grpSp>
        <p:nvGrpSpPr>
          <p:cNvPr id="84" name="Google Shape;84;p1"/>
          <p:cNvGrpSpPr/>
          <p:nvPr/>
        </p:nvGrpSpPr>
        <p:grpSpPr>
          <a:xfrm rot="-5400000">
            <a:off x="5762672" y="-5907332"/>
            <a:ext cx="6617996" cy="18432661"/>
            <a:chOff x="0" y="-38100"/>
            <a:chExt cx="1743011" cy="4854693"/>
          </a:xfrm>
        </p:grpSpPr>
        <p:sp>
          <p:nvSpPr>
            <p:cNvPr id="85" name="Google Shape;85;p1"/>
            <p:cNvSpPr/>
            <p:nvPr/>
          </p:nvSpPr>
          <p:spPr>
            <a:xfrm>
              <a:off x="0" y="0"/>
              <a:ext cx="1743011" cy="4816592"/>
            </a:xfrm>
            <a:custGeom>
              <a:rect b="b" l="l" r="r" t="t"/>
              <a:pathLst>
                <a:path extrusionOk="0" h="4816592" w="1743011">
                  <a:moveTo>
                    <a:pt x="0" y="0"/>
                  </a:moveTo>
                  <a:lnTo>
                    <a:pt x="1743011" y="0"/>
                  </a:lnTo>
                  <a:lnTo>
                    <a:pt x="1743011" y="4816592"/>
                  </a:lnTo>
                  <a:lnTo>
                    <a:pt x="0" y="4816592"/>
                  </a:lnTo>
                  <a:close/>
                </a:path>
              </a:pathLst>
            </a:custGeom>
            <a:solidFill>
              <a:srgbClr val="DCEE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 name="Google Shape;86;p1"/>
            <p:cNvSpPr txBox="1"/>
            <p:nvPr/>
          </p:nvSpPr>
          <p:spPr>
            <a:xfrm>
              <a:off x="0" y="-38100"/>
              <a:ext cx="1743011" cy="485469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87" name="Google Shape;87;p1"/>
          <p:cNvGrpSpPr/>
          <p:nvPr/>
        </p:nvGrpSpPr>
        <p:grpSpPr>
          <a:xfrm>
            <a:off x="12475227" y="6623152"/>
            <a:ext cx="4784073" cy="669942"/>
            <a:chOff x="0" y="-38100"/>
            <a:chExt cx="1260003" cy="176446"/>
          </a:xfrm>
        </p:grpSpPr>
        <p:sp>
          <p:nvSpPr>
            <p:cNvPr id="88" name="Google Shape;88;p1"/>
            <p:cNvSpPr/>
            <p:nvPr/>
          </p:nvSpPr>
          <p:spPr>
            <a:xfrm>
              <a:off x="0" y="0"/>
              <a:ext cx="1260003" cy="138346"/>
            </a:xfrm>
            <a:custGeom>
              <a:rect b="b" l="l" r="r" t="t"/>
              <a:pathLst>
                <a:path extrusionOk="0" h="138346" w="1260003">
                  <a:moveTo>
                    <a:pt x="69173" y="0"/>
                  </a:moveTo>
                  <a:lnTo>
                    <a:pt x="1190830" y="0"/>
                  </a:lnTo>
                  <a:cubicBezTo>
                    <a:pt x="1209176" y="0"/>
                    <a:pt x="1226770" y="7288"/>
                    <a:pt x="1239742" y="20260"/>
                  </a:cubicBezTo>
                  <a:cubicBezTo>
                    <a:pt x="1252715" y="33233"/>
                    <a:pt x="1260003" y="50827"/>
                    <a:pt x="1260003" y="69173"/>
                  </a:cubicBezTo>
                  <a:lnTo>
                    <a:pt x="1260003" y="69173"/>
                  </a:lnTo>
                  <a:cubicBezTo>
                    <a:pt x="1260003" y="87519"/>
                    <a:pt x="1252715" y="105113"/>
                    <a:pt x="1239742" y="118085"/>
                  </a:cubicBezTo>
                  <a:cubicBezTo>
                    <a:pt x="1226770" y="131058"/>
                    <a:pt x="1209176" y="138346"/>
                    <a:pt x="1190830" y="138346"/>
                  </a:cubicBezTo>
                  <a:lnTo>
                    <a:pt x="69173" y="138346"/>
                  </a:lnTo>
                  <a:cubicBezTo>
                    <a:pt x="50827" y="138346"/>
                    <a:pt x="33233" y="131058"/>
                    <a:pt x="20260" y="118085"/>
                  </a:cubicBezTo>
                  <a:cubicBezTo>
                    <a:pt x="7288" y="105113"/>
                    <a:pt x="0" y="87519"/>
                    <a:pt x="0" y="69173"/>
                  </a:cubicBezTo>
                  <a:lnTo>
                    <a:pt x="0" y="69173"/>
                  </a:lnTo>
                  <a:cubicBezTo>
                    <a:pt x="0" y="50827"/>
                    <a:pt x="7288" y="33233"/>
                    <a:pt x="20260" y="20260"/>
                  </a:cubicBezTo>
                  <a:cubicBezTo>
                    <a:pt x="33233" y="7288"/>
                    <a:pt x="50827" y="0"/>
                    <a:pt x="69173" y="0"/>
                  </a:cubicBezTo>
                  <a:close/>
                </a:path>
              </a:pathLst>
            </a:custGeom>
            <a:solidFill>
              <a:srgbClr val="000000">
                <a:alpha val="0"/>
              </a:srgbClr>
            </a:solidFill>
            <a:ln cap="rnd" cmpd="sng" w="9525">
              <a:solidFill>
                <a:srgbClr val="4D4D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 name="Google Shape;89;p1"/>
            <p:cNvSpPr txBox="1"/>
            <p:nvPr/>
          </p:nvSpPr>
          <p:spPr>
            <a:xfrm>
              <a:off x="0" y="-38100"/>
              <a:ext cx="1260003" cy="17644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90" name="Google Shape;90;p1"/>
          <p:cNvSpPr/>
          <p:nvPr/>
        </p:nvSpPr>
        <p:spPr>
          <a:xfrm>
            <a:off x="1028700" y="1174915"/>
            <a:ext cx="4366561" cy="5443081"/>
          </a:xfrm>
          <a:custGeom>
            <a:rect b="b" l="l" r="r" t="t"/>
            <a:pathLst>
              <a:path extrusionOk="0" h="5443081" w="4366561">
                <a:moveTo>
                  <a:pt x="0" y="0"/>
                </a:moveTo>
                <a:lnTo>
                  <a:pt x="4366561" y="0"/>
                </a:lnTo>
                <a:lnTo>
                  <a:pt x="4366561" y="5443081"/>
                </a:lnTo>
                <a:lnTo>
                  <a:pt x="0" y="5443081"/>
                </a:lnTo>
                <a:lnTo>
                  <a:pt x="0" y="0"/>
                </a:lnTo>
                <a:close/>
              </a:path>
            </a:pathLst>
          </a:custGeom>
          <a:blipFill rotWithShape="1">
            <a:blip r:embed="rId3">
              <a:alphaModFix/>
            </a:blip>
            <a:stretch>
              <a:fillRect b="-54166" l="-71359" r="-71359" t="-40544"/>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 name="Google Shape;91;p1"/>
          <p:cNvSpPr txBox="1"/>
          <p:nvPr/>
        </p:nvSpPr>
        <p:spPr>
          <a:xfrm>
            <a:off x="7430858" y="3104268"/>
            <a:ext cx="9568146" cy="1259829"/>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US" sz="7400">
                <a:solidFill>
                  <a:srgbClr val="000000"/>
                </a:solidFill>
                <a:latin typeface="Arial"/>
                <a:ea typeface="Arial"/>
                <a:cs typeface="Arial"/>
                <a:sym typeface="Arial"/>
              </a:rPr>
              <a:t>Project Presentation</a:t>
            </a:r>
            <a:endParaRPr/>
          </a:p>
        </p:txBody>
      </p:sp>
      <p:sp>
        <p:nvSpPr>
          <p:cNvPr id="92" name="Google Shape;92;p1"/>
          <p:cNvSpPr txBox="1"/>
          <p:nvPr/>
        </p:nvSpPr>
        <p:spPr>
          <a:xfrm>
            <a:off x="8258476" y="4887277"/>
            <a:ext cx="8740528" cy="1421131"/>
          </a:xfrm>
          <a:prstGeom prst="rect">
            <a:avLst/>
          </a:prstGeom>
          <a:noFill/>
          <a:ln>
            <a:noFill/>
          </a:ln>
        </p:spPr>
        <p:txBody>
          <a:bodyPr anchorCtr="0" anchor="t" bIns="0" lIns="0" spcFirstLastPara="1" rIns="0" wrap="square" tIns="0">
            <a:spAutoFit/>
          </a:bodyPr>
          <a:lstStyle/>
          <a:p>
            <a:pPr indent="0" lvl="0" marL="0" marR="0" rtl="0" algn="r">
              <a:lnSpc>
                <a:spcPct val="160025"/>
              </a:lnSpc>
              <a:spcBef>
                <a:spcPts val="0"/>
              </a:spcBef>
              <a:spcAft>
                <a:spcPts val="0"/>
              </a:spcAft>
              <a:buNone/>
            </a:pPr>
            <a:r>
              <a:rPr lang="en-US" sz="2399">
                <a:solidFill>
                  <a:srgbClr val="000000"/>
                </a:solidFill>
                <a:latin typeface="Arial"/>
                <a:ea typeface="Arial"/>
                <a:cs typeface="Arial"/>
                <a:sym typeface="Arial"/>
              </a:rPr>
              <a:t>Shaping the European Active Citizen: Raising intercultural / transcultural awareness through life skills cultivation in primary education</a:t>
            </a:r>
            <a:endParaRPr/>
          </a:p>
        </p:txBody>
      </p:sp>
      <p:sp>
        <p:nvSpPr>
          <p:cNvPr id="93" name="Google Shape;93;p1"/>
          <p:cNvSpPr txBox="1"/>
          <p:nvPr/>
        </p:nvSpPr>
        <p:spPr>
          <a:xfrm>
            <a:off x="12475227" y="6867583"/>
            <a:ext cx="4784073" cy="29716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1800">
                <a:solidFill>
                  <a:srgbClr val="000000"/>
                </a:solidFill>
                <a:latin typeface="Arial"/>
                <a:ea typeface="Arial"/>
                <a:cs typeface="Arial"/>
                <a:sym typeface="Arial"/>
              </a:rPr>
              <a:t>No. 2023-1-EL01-KA220-SCH-000158723 </a:t>
            </a:r>
            <a:endParaRPr/>
          </a:p>
        </p:txBody>
      </p:sp>
      <p:sp>
        <p:nvSpPr>
          <p:cNvPr id="94" name="Google Shape;94;p1"/>
          <p:cNvSpPr/>
          <p:nvPr/>
        </p:nvSpPr>
        <p:spPr>
          <a:xfrm>
            <a:off x="13413944" y="1174915"/>
            <a:ext cx="3585059" cy="751369"/>
          </a:xfrm>
          <a:custGeom>
            <a:rect b="b" l="l" r="r" t="t"/>
            <a:pathLst>
              <a:path extrusionOk="0" h="751369" w="3585059">
                <a:moveTo>
                  <a:pt x="0" y="0"/>
                </a:moveTo>
                <a:lnTo>
                  <a:pt x="3585059" y="0"/>
                </a:lnTo>
                <a:lnTo>
                  <a:pt x="3585059" y="751369"/>
                </a:lnTo>
                <a:lnTo>
                  <a:pt x="0" y="751369"/>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 name="Google Shape;95;p1"/>
          <p:cNvSpPr/>
          <p:nvPr/>
        </p:nvSpPr>
        <p:spPr>
          <a:xfrm>
            <a:off x="2010975" y="8417745"/>
            <a:ext cx="14266050" cy="1108703"/>
          </a:xfrm>
          <a:custGeom>
            <a:rect b="b" l="l" r="r" t="t"/>
            <a:pathLst>
              <a:path extrusionOk="0" h="1108703" w="14266050">
                <a:moveTo>
                  <a:pt x="0" y="0"/>
                </a:moveTo>
                <a:lnTo>
                  <a:pt x="14266050" y="0"/>
                </a:lnTo>
                <a:lnTo>
                  <a:pt x="14266050" y="1108703"/>
                </a:lnTo>
                <a:lnTo>
                  <a:pt x="0" y="1108703"/>
                </a:lnTo>
                <a:lnTo>
                  <a:pt x="0" y="0"/>
                </a:lnTo>
                <a:close/>
              </a:path>
            </a:pathLst>
          </a:custGeom>
          <a:blipFill rotWithShape="1">
            <a:blip r:embed="rId5">
              <a:alphaModFix/>
            </a:blip>
            <a:stretch>
              <a:fillRect b="-18686" l="-1678" r="0" t="-18686"/>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CF7"/>
        </a:solidFill>
      </p:bgPr>
    </p:bg>
    <p:spTree>
      <p:nvGrpSpPr>
        <p:cNvPr id="280" name="Shape 280"/>
        <p:cNvGrpSpPr/>
        <p:nvPr/>
      </p:nvGrpSpPr>
      <p:grpSpPr>
        <a:xfrm>
          <a:off x="0" y="0"/>
          <a:ext cx="0" cy="0"/>
          <a:chOff x="0" y="0"/>
          <a:chExt cx="0" cy="0"/>
        </a:xfrm>
      </p:grpSpPr>
      <p:grpSp>
        <p:nvGrpSpPr>
          <p:cNvPr id="281" name="Google Shape;281;p10"/>
          <p:cNvGrpSpPr/>
          <p:nvPr/>
        </p:nvGrpSpPr>
        <p:grpSpPr>
          <a:xfrm>
            <a:off x="1588329" y="1969319"/>
            <a:ext cx="2878700" cy="6203701"/>
            <a:chOff x="0" y="-38100"/>
            <a:chExt cx="758176" cy="1633897"/>
          </a:xfrm>
        </p:grpSpPr>
        <p:sp>
          <p:nvSpPr>
            <p:cNvPr id="282" name="Google Shape;282;p10"/>
            <p:cNvSpPr/>
            <p:nvPr/>
          </p:nvSpPr>
          <p:spPr>
            <a:xfrm>
              <a:off x="0" y="0"/>
              <a:ext cx="758176" cy="1595797"/>
            </a:xfrm>
            <a:custGeom>
              <a:rect b="b" l="l" r="r" t="t"/>
              <a:pathLst>
                <a:path extrusionOk="0" h="1595797" w="758176">
                  <a:moveTo>
                    <a:pt x="0" y="0"/>
                  </a:moveTo>
                  <a:lnTo>
                    <a:pt x="758176" y="0"/>
                  </a:lnTo>
                  <a:lnTo>
                    <a:pt x="758176" y="1595797"/>
                  </a:lnTo>
                  <a:lnTo>
                    <a:pt x="0" y="1595797"/>
                  </a:lnTo>
                  <a:close/>
                </a:path>
              </a:pathLst>
            </a:custGeom>
            <a:solidFill>
              <a:srgbClr val="80A5A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3" name="Google Shape;283;p10"/>
            <p:cNvSpPr txBox="1"/>
            <p:nvPr/>
          </p:nvSpPr>
          <p:spPr>
            <a:xfrm>
              <a:off x="0" y="-38100"/>
              <a:ext cx="758176" cy="163389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84" name="Google Shape;284;p10"/>
          <p:cNvGrpSpPr/>
          <p:nvPr/>
        </p:nvGrpSpPr>
        <p:grpSpPr>
          <a:xfrm>
            <a:off x="17259300" y="3112434"/>
            <a:ext cx="1028700" cy="6145866"/>
            <a:chOff x="0" y="-38100"/>
            <a:chExt cx="270933" cy="1618664"/>
          </a:xfrm>
        </p:grpSpPr>
        <p:sp>
          <p:nvSpPr>
            <p:cNvPr id="285" name="Google Shape;285;p10"/>
            <p:cNvSpPr/>
            <p:nvPr/>
          </p:nvSpPr>
          <p:spPr>
            <a:xfrm>
              <a:off x="0" y="0"/>
              <a:ext cx="270933" cy="1580564"/>
            </a:xfrm>
            <a:custGeom>
              <a:rect b="b" l="l" r="r" t="t"/>
              <a:pathLst>
                <a:path extrusionOk="0" h="1580564" w="270933">
                  <a:moveTo>
                    <a:pt x="0" y="0"/>
                  </a:moveTo>
                  <a:lnTo>
                    <a:pt x="270933" y="0"/>
                  </a:lnTo>
                  <a:lnTo>
                    <a:pt x="270933" y="1580564"/>
                  </a:lnTo>
                  <a:lnTo>
                    <a:pt x="0" y="1580564"/>
                  </a:lnTo>
                  <a:close/>
                </a:path>
              </a:pathLst>
            </a:custGeom>
            <a:solidFill>
              <a:srgbClr val="80A5A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6" name="Google Shape;286;p10"/>
            <p:cNvSpPr txBox="1"/>
            <p:nvPr/>
          </p:nvSpPr>
          <p:spPr>
            <a:xfrm>
              <a:off x="0" y="-38100"/>
              <a:ext cx="270933" cy="161866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87" name="Google Shape;287;p10"/>
          <p:cNvSpPr txBox="1"/>
          <p:nvPr/>
        </p:nvSpPr>
        <p:spPr>
          <a:xfrm>
            <a:off x="5079930" y="4684020"/>
            <a:ext cx="10922653" cy="332802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US" sz="2100">
                <a:solidFill>
                  <a:srgbClr val="000000"/>
                </a:solidFill>
                <a:latin typeface="Arial"/>
                <a:ea typeface="Arial"/>
                <a:cs typeface="Arial"/>
                <a:sym typeface="Arial"/>
              </a:rPr>
              <a:t>Disclaimer</a:t>
            </a:r>
            <a:endParaRPr/>
          </a:p>
          <a:p>
            <a:pPr indent="0" lvl="0" marL="0" marR="0" rtl="0" algn="l">
              <a:lnSpc>
                <a:spcPct val="140000"/>
              </a:lnSpc>
              <a:spcBef>
                <a:spcPts val="0"/>
              </a:spcBef>
              <a:spcAft>
                <a:spcPts val="0"/>
              </a:spcAft>
              <a:buNone/>
            </a:pPr>
            <a:r>
              <a:rPr lang="en-US" sz="2100">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Hellenic National Agency (IKY). Neither the European Union nor IKY can be held responsible for them.</a:t>
            </a:r>
            <a:endParaRPr/>
          </a:p>
          <a:p>
            <a:pPr indent="0" lvl="0" marL="0" marR="0" rtl="0" algn="l">
              <a:lnSpc>
                <a:spcPct val="140000"/>
              </a:lnSpc>
              <a:spcBef>
                <a:spcPts val="0"/>
              </a:spcBef>
              <a:spcAft>
                <a:spcPts val="0"/>
              </a:spcAft>
              <a:buNone/>
            </a:pPr>
            <a:r>
              <a:rPr lang="en-US" sz="2100">
                <a:solidFill>
                  <a:srgbClr val="000000"/>
                </a:solidFill>
                <a:latin typeface="Arial"/>
                <a:ea typeface="Arial"/>
                <a:cs typeface="Arial"/>
                <a:sym typeface="Arial"/>
              </a:rPr>
              <a:t>All rights are reserved. </a:t>
            </a:r>
            <a:endParaRPr/>
          </a:p>
          <a:p>
            <a:pPr indent="0" lvl="0" marL="0" marR="0" rtl="0" algn="l">
              <a:lnSpc>
                <a:spcPct val="140000"/>
              </a:lnSpc>
              <a:spcBef>
                <a:spcPts val="0"/>
              </a:spcBef>
              <a:spcAft>
                <a:spcPts val="0"/>
              </a:spcAft>
              <a:buNone/>
            </a:pPr>
            <a:r>
              <a:rPr lang="en-US" sz="2100">
                <a:solidFill>
                  <a:srgbClr val="000000"/>
                </a:solidFill>
                <a:latin typeface="Arial"/>
                <a:ea typeface="Arial"/>
                <a:cs typeface="Arial"/>
                <a:sym typeface="Arial"/>
              </a:rPr>
              <a:t> </a:t>
            </a:r>
            <a:endParaRPr/>
          </a:p>
          <a:p>
            <a:pPr indent="0" lvl="0" marL="0" marR="0" rtl="0" algn="l">
              <a:lnSpc>
                <a:spcPct val="140000"/>
              </a:lnSpc>
              <a:spcBef>
                <a:spcPts val="0"/>
              </a:spcBef>
              <a:spcAft>
                <a:spcPts val="0"/>
              </a:spcAft>
              <a:buNone/>
            </a:pPr>
            <a:r>
              <a:rPr lang="en-US" sz="2100">
                <a:solidFill>
                  <a:srgbClr val="000000"/>
                </a:solidFill>
                <a:latin typeface="Arial"/>
                <a:ea typeface="Arial"/>
                <a:cs typeface="Arial"/>
                <a:sym typeface="Arial"/>
              </a:rPr>
              <a:t>Copyright © iTACKLE Consortium, 2023-2026</a:t>
            </a:r>
            <a:endParaRPr/>
          </a:p>
          <a:p>
            <a:pPr indent="0" lvl="0" marL="0" marR="0" rtl="0" algn="l">
              <a:lnSpc>
                <a:spcPct val="140000"/>
              </a:lnSpc>
              <a:spcBef>
                <a:spcPts val="0"/>
              </a:spcBef>
              <a:spcAft>
                <a:spcPts val="0"/>
              </a:spcAft>
              <a:buNone/>
            </a:pPr>
            <a:r>
              <a:t/>
            </a:r>
            <a:endParaRPr sz="2100">
              <a:solidFill>
                <a:srgbClr val="000000"/>
              </a:solidFill>
              <a:latin typeface="Arial"/>
              <a:ea typeface="Arial"/>
              <a:cs typeface="Arial"/>
              <a:sym typeface="Arial"/>
            </a:endParaRPr>
          </a:p>
        </p:txBody>
      </p:sp>
      <p:sp>
        <p:nvSpPr>
          <p:cNvPr id="288" name="Google Shape;288;p10">
            <a:hlinkClick r:id="rId3"/>
          </p:cNvPr>
          <p:cNvSpPr/>
          <p:nvPr/>
        </p:nvSpPr>
        <p:spPr>
          <a:xfrm>
            <a:off x="14570367" y="6898651"/>
            <a:ext cx="2359649" cy="2359649"/>
          </a:xfrm>
          <a:custGeom>
            <a:rect b="b" l="l" r="r" t="t"/>
            <a:pathLst>
              <a:path extrusionOk="0" h="2359649" w="2359649">
                <a:moveTo>
                  <a:pt x="0" y="0"/>
                </a:moveTo>
                <a:lnTo>
                  <a:pt x="2359650" y="0"/>
                </a:lnTo>
                <a:lnTo>
                  <a:pt x="2359650" y="2359649"/>
                </a:lnTo>
                <a:lnTo>
                  <a:pt x="0" y="2359649"/>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9" name="Google Shape;289;p10"/>
          <p:cNvSpPr/>
          <p:nvPr/>
        </p:nvSpPr>
        <p:spPr>
          <a:xfrm>
            <a:off x="1588329" y="8588683"/>
            <a:ext cx="4366561" cy="915158"/>
          </a:xfrm>
          <a:custGeom>
            <a:rect b="b" l="l" r="r" t="t"/>
            <a:pathLst>
              <a:path extrusionOk="0" h="915158" w="4366561">
                <a:moveTo>
                  <a:pt x="0" y="0"/>
                </a:moveTo>
                <a:lnTo>
                  <a:pt x="4366562" y="0"/>
                </a:lnTo>
                <a:lnTo>
                  <a:pt x="4366562" y="915159"/>
                </a:lnTo>
                <a:lnTo>
                  <a:pt x="0" y="915159"/>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0" name="Google Shape;290;p10"/>
          <p:cNvSpPr/>
          <p:nvPr/>
        </p:nvSpPr>
        <p:spPr>
          <a:xfrm>
            <a:off x="6324020" y="8369511"/>
            <a:ext cx="1226726" cy="1141388"/>
          </a:xfrm>
          <a:custGeom>
            <a:rect b="b" l="l" r="r" t="t"/>
            <a:pathLst>
              <a:path extrusionOk="0" h="1141388" w="1226726">
                <a:moveTo>
                  <a:pt x="0" y="0"/>
                </a:moveTo>
                <a:lnTo>
                  <a:pt x="1226726" y="0"/>
                </a:lnTo>
                <a:lnTo>
                  <a:pt x="1226726" y="1141388"/>
                </a:lnTo>
                <a:lnTo>
                  <a:pt x="0" y="1141388"/>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1" name="Google Shape;291;p10"/>
          <p:cNvSpPr txBox="1"/>
          <p:nvPr/>
        </p:nvSpPr>
        <p:spPr>
          <a:xfrm>
            <a:off x="3724086" y="2307768"/>
            <a:ext cx="7653319" cy="1708154"/>
          </a:xfrm>
          <a:prstGeom prst="rect">
            <a:avLst/>
          </a:prstGeom>
          <a:noFill/>
          <a:ln>
            <a:noFill/>
          </a:ln>
        </p:spPr>
        <p:txBody>
          <a:bodyPr anchorCtr="0" anchor="t" bIns="0" lIns="0" spcFirstLastPara="1" rIns="0" wrap="square" tIns="0">
            <a:spAutoFit/>
          </a:bodyPr>
          <a:lstStyle/>
          <a:p>
            <a:pPr indent="0" lvl="0" marL="0" marR="0" rtl="0" algn="l">
              <a:lnSpc>
                <a:spcPct val="140004"/>
              </a:lnSpc>
              <a:spcBef>
                <a:spcPts val="0"/>
              </a:spcBef>
              <a:spcAft>
                <a:spcPts val="0"/>
              </a:spcAft>
              <a:buNone/>
            </a:pPr>
            <a:r>
              <a:rPr lang="en-US" sz="9999">
                <a:solidFill>
                  <a:srgbClr val="000000"/>
                </a:solidFill>
                <a:latin typeface="Arial"/>
                <a:ea typeface="Arial"/>
                <a:cs typeface="Arial"/>
                <a:sym typeface="Arial"/>
              </a:rPr>
              <a:t>THANK YOU</a:t>
            </a:r>
            <a:endParaRPr/>
          </a:p>
        </p:txBody>
      </p:sp>
      <p:sp>
        <p:nvSpPr>
          <p:cNvPr id="292" name="Google Shape;292;p10"/>
          <p:cNvSpPr txBox="1"/>
          <p:nvPr/>
        </p:nvSpPr>
        <p:spPr>
          <a:xfrm rot="-5400000">
            <a:off x="15084848" y="6194531"/>
            <a:ext cx="5347242" cy="35622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2100">
                <a:solidFill>
                  <a:srgbClr val="000000"/>
                </a:solidFill>
                <a:latin typeface="Arial"/>
                <a:ea typeface="Arial"/>
                <a:cs typeface="Arial"/>
                <a:sym typeface="Arial"/>
              </a:rPr>
              <a:t>No. 2023-1-EL01-KA220-SCH-000158723 </a:t>
            </a:r>
            <a:endParaRPr/>
          </a:p>
        </p:txBody>
      </p:sp>
      <p:sp>
        <p:nvSpPr>
          <p:cNvPr id="293" name="Google Shape;293;p10"/>
          <p:cNvSpPr txBox="1"/>
          <p:nvPr/>
        </p:nvSpPr>
        <p:spPr>
          <a:xfrm>
            <a:off x="1616633" y="7530725"/>
            <a:ext cx="2850396" cy="481316"/>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2800">
                <a:solidFill>
                  <a:srgbClr val="FFFFFF"/>
                </a:solidFill>
                <a:latin typeface="Arial"/>
                <a:ea typeface="Arial"/>
                <a:cs typeface="Arial"/>
                <a:sym typeface="Arial"/>
              </a:rPr>
              <a:t>2023 - 2026</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CF7"/>
        </a:solidFill>
      </p:bgPr>
    </p:bg>
    <p:spTree>
      <p:nvGrpSpPr>
        <p:cNvPr id="99" name="Shape 99"/>
        <p:cNvGrpSpPr/>
        <p:nvPr/>
      </p:nvGrpSpPr>
      <p:grpSpPr>
        <a:xfrm>
          <a:off x="0" y="0"/>
          <a:ext cx="0" cy="0"/>
          <a:chOff x="0" y="0"/>
          <a:chExt cx="0" cy="0"/>
        </a:xfrm>
      </p:grpSpPr>
      <p:sp>
        <p:nvSpPr>
          <p:cNvPr id="100" name="Google Shape;100;p2"/>
          <p:cNvSpPr txBox="1"/>
          <p:nvPr/>
        </p:nvSpPr>
        <p:spPr>
          <a:xfrm>
            <a:off x="9144000" y="2029433"/>
            <a:ext cx="8115300" cy="1953247"/>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US" sz="5600">
                <a:solidFill>
                  <a:srgbClr val="000000"/>
                </a:solidFill>
                <a:latin typeface="Arial"/>
                <a:ea typeface="Arial"/>
                <a:cs typeface="Arial"/>
                <a:sym typeface="Arial"/>
              </a:rPr>
              <a:t>iTACKLE                                    a 3 years project</a:t>
            </a:r>
            <a:endParaRPr/>
          </a:p>
        </p:txBody>
      </p:sp>
      <p:grpSp>
        <p:nvGrpSpPr>
          <p:cNvPr id="101" name="Google Shape;101;p2"/>
          <p:cNvGrpSpPr/>
          <p:nvPr/>
        </p:nvGrpSpPr>
        <p:grpSpPr>
          <a:xfrm>
            <a:off x="5296316" y="2071403"/>
            <a:ext cx="2552452" cy="923657"/>
            <a:chOff x="0" y="-19050"/>
            <a:chExt cx="672251" cy="243268"/>
          </a:xfrm>
        </p:grpSpPr>
        <p:sp>
          <p:nvSpPr>
            <p:cNvPr id="102" name="Google Shape;102;p2"/>
            <p:cNvSpPr/>
            <p:nvPr/>
          </p:nvSpPr>
          <p:spPr>
            <a:xfrm>
              <a:off x="0" y="0"/>
              <a:ext cx="672251" cy="224218"/>
            </a:xfrm>
            <a:custGeom>
              <a:rect b="b" l="l" r="r" t="t"/>
              <a:pathLst>
                <a:path extrusionOk="0" h="224218" w="672251">
                  <a:moveTo>
                    <a:pt x="45497" y="0"/>
                  </a:moveTo>
                  <a:lnTo>
                    <a:pt x="626754" y="0"/>
                  </a:lnTo>
                  <a:cubicBezTo>
                    <a:pt x="651881" y="0"/>
                    <a:pt x="672251" y="20370"/>
                    <a:pt x="672251" y="45497"/>
                  </a:cubicBezTo>
                  <a:lnTo>
                    <a:pt x="672251" y="178721"/>
                  </a:lnTo>
                  <a:cubicBezTo>
                    <a:pt x="672251" y="203848"/>
                    <a:pt x="651881" y="224218"/>
                    <a:pt x="626754" y="224218"/>
                  </a:cubicBezTo>
                  <a:lnTo>
                    <a:pt x="45497" y="224218"/>
                  </a:lnTo>
                  <a:cubicBezTo>
                    <a:pt x="20370" y="224218"/>
                    <a:pt x="0" y="203848"/>
                    <a:pt x="0" y="178721"/>
                  </a:cubicBezTo>
                  <a:lnTo>
                    <a:pt x="0" y="45497"/>
                  </a:lnTo>
                  <a:cubicBezTo>
                    <a:pt x="0" y="20370"/>
                    <a:pt x="20370" y="0"/>
                    <a:pt x="45497" y="0"/>
                  </a:cubicBezTo>
                  <a:close/>
                </a:path>
              </a:pathLst>
            </a:custGeom>
            <a:solidFill>
              <a:srgbClr val="80A5A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 name="Google Shape;103;p2"/>
            <p:cNvSpPr txBox="1"/>
            <p:nvPr/>
          </p:nvSpPr>
          <p:spPr>
            <a:xfrm>
              <a:off x="0" y="-19050"/>
              <a:ext cx="672251" cy="243268"/>
            </a:xfrm>
            <a:prstGeom prst="rect">
              <a:avLst/>
            </a:prstGeom>
            <a:noFill/>
            <a:ln>
              <a:noFill/>
            </a:ln>
          </p:spPr>
          <p:txBody>
            <a:bodyPr anchorCtr="0" anchor="ctr" bIns="254000" lIns="254000" spcFirstLastPara="1" rIns="254000" wrap="square" tIns="254000">
              <a:noAutofit/>
            </a:bodyPr>
            <a:lstStyle/>
            <a:p>
              <a:pPr indent="0" lvl="0" marL="0" marR="0" rtl="0" algn="ctr">
                <a:lnSpc>
                  <a:spcPct val="130000"/>
                </a:lnSpc>
                <a:spcBef>
                  <a:spcPts val="0"/>
                </a:spcBef>
                <a:spcAft>
                  <a:spcPts val="0"/>
                </a:spcAft>
                <a:buNone/>
              </a:pPr>
              <a:r>
                <a:rPr lang="en-US" sz="2400">
                  <a:solidFill>
                    <a:srgbClr val="000000"/>
                  </a:solidFill>
                  <a:latin typeface="Arial"/>
                  <a:ea typeface="Arial"/>
                  <a:cs typeface="Arial"/>
                  <a:sym typeface="Arial"/>
                </a:rPr>
                <a:t>31 Oct. 2026</a:t>
              </a:r>
              <a:endParaRPr/>
            </a:p>
          </p:txBody>
        </p:sp>
      </p:grpSp>
      <p:grpSp>
        <p:nvGrpSpPr>
          <p:cNvPr id="104" name="Google Shape;104;p2"/>
          <p:cNvGrpSpPr/>
          <p:nvPr/>
        </p:nvGrpSpPr>
        <p:grpSpPr>
          <a:xfrm>
            <a:off x="1028700" y="4161730"/>
            <a:ext cx="2552452" cy="923657"/>
            <a:chOff x="0" y="-19050"/>
            <a:chExt cx="672251" cy="243268"/>
          </a:xfrm>
        </p:grpSpPr>
        <p:sp>
          <p:nvSpPr>
            <p:cNvPr id="105" name="Google Shape;105;p2"/>
            <p:cNvSpPr/>
            <p:nvPr/>
          </p:nvSpPr>
          <p:spPr>
            <a:xfrm>
              <a:off x="0" y="0"/>
              <a:ext cx="672251" cy="224218"/>
            </a:xfrm>
            <a:custGeom>
              <a:rect b="b" l="l" r="r" t="t"/>
              <a:pathLst>
                <a:path extrusionOk="0" h="224218" w="672251">
                  <a:moveTo>
                    <a:pt x="45497" y="0"/>
                  </a:moveTo>
                  <a:lnTo>
                    <a:pt x="626754" y="0"/>
                  </a:lnTo>
                  <a:cubicBezTo>
                    <a:pt x="651881" y="0"/>
                    <a:pt x="672251" y="20370"/>
                    <a:pt x="672251" y="45497"/>
                  </a:cubicBezTo>
                  <a:lnTo>
                    <a:pt x="672251" y="178721"/>
                  </a:lnTo>
                  <a:cubicBezTo>
                    <a:pt x="672251" y="203848"/>
                    <a:pt x="651881" y="224218"/>
                    <a:pt x="626754" y="224218"/>
                  </a:cubicBezTo>
                  <a:lnTo>
                    <a:pt x="45497" y="224218"/>
                  </a:lnTo>
                  <a:cubicBezTo>
                    <a:pt x="20370" y="224218"/>
                    <a:pt x="0" y="203848"/>
                    <a:pt x="0" y="178721"/>
                  </a:cubicBezTo>
                  <a:lnTo>
                    <a:pt x="0" y="45497"/>
                  </a:lnTo>
                  <a:cubicBezTo>
                    <a:pt x="0" y="20370"/>
                    <a:pt x="20370" y="0"/>
                    <a:pt x="45497" y="0"/>
                  </a:cubicBezTo>
                  <a:close/>
                </a:path>
              </a:pathLst>
            </a:custGeom>
            <a:solidFill>
              <a:srgbClr val="80A5A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 name="Google Shape;106;p2"/>
            <p:cNvSpPr txBox="1"/>
            <p:nvPr/>
          </p:nvSpPr>
          <p:spPr>
            <a:xfrm>
              <a:off x="0" y="-19050"/>
              <a:ext cx="672251" cy="243268"/>
            </a:xfrm>
            <a:prstGeom prst="rect">
              <a:avLst/>
            </a:prstGeom>
            <a:noFill/>
            <a:ln>
              <a:noFill/>
            </a:ln>
          </p:spPr>
          <p:txBody>
            <a:bodyPr anchorCtr="0" anchor="ctr" bIns="254000" lIns="254000" spcFirstLastPara="1" rIns="254000" wrap="square" tIns="254000">
              <a:noAutofit/>
            </a:bodyPr>
            <a:lstStyle/>
            <a:p>
              <a:pPr indent="0" lvl="0" marL="0" marR="0" rtl="0" algn="ctr">
                <a:lnSpc>
                  <a:spcPct val="130000"/>
                </a:lnSpc>
                <a:spcBef>
                  <a:spcPts val="0"/>
                </a:spcBef>
                <a:spcAft>
                  <a:spcPts val="0"/>
                </a:spcAft>
                <a:buNone/>
              </a:pPr>
              <a:r>
                <a:rPr lang="en-US" sz="2400">
                  <a:solidFill>
                    <a:srgbClr val="000000"/>
                  </a:solidFill>
                  <a:latin typeface="Arial"/>
                  <a:ea typeface="Arial"/>
                  <a:cs typeface="Arial"/>
                  <a:sym typeface="Arial"/>
                </a:rPr>
                <a:t>2025</a:t>
              </a:r>
              <a:endParaRPr/>
            </a:p>
          </p:txBody>
        </p:sp>
      </p:grpSp>
      <p:grpSp>
        <p:nvGrpSpPr>
          <p:cNvPr id="107" name="Google Shape;107;p2"/>
          <p:cNvGrpSpPr/>
          <p:nvPr/>
        </p:nvGrpSpPr>
        <p:grpSpPr>
          <a:xfrm>
            <a:off x="5296316" y="6260093"/>
            <a:ext cx="2552452" cy="923657"/>
            <a:chOff x="0" y="-19050"/>
            <a:chExt cx="672251" cy="243268"/>
          </a:xfrm>
        </p:grpSpPr>
        <p:sp>
          <p:nvSpPr>
            <p:cNvPr id="108" name="Google Shape;108;p2"/>
            <p:cNvSpPr/>
            <p:nvPr/>
          </p:nvSpPr>
          <p:spPr>
            <a:xfrm>
              <a:off x="0" y="0"/>
              <a:ext cx="672251" cy="224218"/>
            </a:xfrm>
            <a:custGeom>
              <a:rect b="b" l="l" r="r" t="t"/>
              <a:pathLst>
                <a:path extrusionOk="0" h="224218" w="672251">
                  <a:moveTo>
                    <a:pt x="45497" y="0"/>
                  </a:moveTo>
                  <a:lnTo>
                    <a:pt x="626754" y="0"/>
                  </a:lnTo>
                  <a:cubicBezTo>
                    <a:pt x="651881" y="0"/>
                    <a:pt x="672251" y="20370"/>
                    <a:pt x="672251" y="45497"/>
                  </a:cubicBezTo>
                  <a:lnTo>
                    <a:pt x="672251" y="178721"/>
                  </a:lnTo>
                  <a:cubicBezTo>
                    <a:pt x="672251" y="203848"/>
                    <a:pt x="651881" y="224218"/>
                    <a:pt x="626754" y="224218"/>
                  </a:cubicBezTo>
                  <a:lnTo>
                    <a:pt x="45497" y="224218"/>
                  </a:lnTo>
                  <a:cubicBezTo>
                    <a:pt x="20370" y="224218"/>
                    <a:pt x="0" y="203848"/>
                    <a:pt x="0" y="178721"/>
                  </a:cubicBezTo>
                  <a:lnTo>
                    <a:pt x="0" y="45497"/>
                  </a:lnTo>
                  <a:cubicBezTo>
                    <a:pt x="0" y="20370"/>
                    <a:pt x="20370" y="0"/>
                    <a:pt x="45497" y="0"/>
                  </a:cubicBezTo>
                  <a:close/>
                </a:path>
              </a:pathLst>
            </a:custGeom>
            <a:solidFill>
              <a:srgbClr val="80A5A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 name="Google Shape;109;p2"/>
            <p:cNvSpPr txBox="1"/>
            <p:nvPr/>
          </p:nvSpPr>
          <p:spPr>
            <a:xfrm>
              <a:off x="0" y="-19050"/>
              <a:ext cx="672251" cy="243268"/>
            </a:xfrm>
            <a:prstGeom prst="rect">
              <a:avLst/>
            </a:prstGeom>
            <a:noFill/>
            <a:ln>
              <a:noFill/>
            </a:ln>
          </p:spPr>
          <p:txBody>
            <a:bodyPr anchorCtr="0" anchor="ctr" bIns="254000" lIns="254000" spcFirstLastPara="1" rIns="254000" wrap="square" tIns="254000">
              <a:noAutofit/>
            </a:bodyPr>
            <a:lstStyle/>
            <a:p>
              <a:pPr indent="0" lvl="0" marL="0" marR="0" rtl="0" algn="ctr">
                <a:lnSpc>
                  <a:spcPct val="130000"/>
                </a:lnSpc>
                <a:spcBef>
                  <a:spcPts val="0"/>
                </a:spcBef>
                <a:spcAft>
                  <a:spcPts val="0"/>
                </a:spcAft>
                <a:buNone/>
              </a:pPr>
              <a:r>
                <a:rPr lang="en-US" sz="2400">
                  <a:solidFill>
                    <a:srgbClr val="000000"/>
                  </a:solidFill>
                  <a:latin typeface="Arial"/>
                  <a:ea typeface="Arial"/>
                  <a:cs typeface="Arial"/>
                  <a:sym typeface="Arial"/>
                </a:rPr>
                <a:t>2024</a:t>
              </a:r>
              <a:endParaRPr/>
            </a:p>
          </p:txBody>
        </p:sp>
      </p:grpSp>
      <p:grpSp>
        <p:nvGrpSpPr>
          <p:cNvPr id="110" name="Google Shape;110;p2"/>
          <p:cNvGrpSpPr/>
          <p:nvPr/>
        </p:nvGrpSpPr>
        <p:grpSpPr>
          <a:xfrm>
            <a:off x="1028700" y="8358456"/>
            <a:ext cx="2552452" cy="923657"/>
            <a:chOff x="0" y="-19050"/>
            <a:chExt cx="672251" cy="243268"/>
          </a:xfrm>
        </p:grpSpPr>
        <p:sp>
          <p:nvSpPr>
            <p:cNvPr id="111" name="Google Shape;111;p2"/>
            <p:cNvSpPr/>
            <p:nvPr/>
          </p:nvSpPr>
          <p:spPr>
            <a:xfrm>
              <a:off x="0" y="0"/>
              <a:ext cx="672251" cy="224218"/>
            </a:xfrm>
            <a:custGeom>
              <a:rect b="b" l="l" r="r" t="t"/>
              <a:pathLst>
                <a:path extrusionOk="0" h="224218" w="672251">
                  <a:moveTo>
                    <a:pt x="45497" y="0"/>
                  </a:moveTo>
                  <a:lnTo>
                    <a:pt x="626754" y="0"/>
                  </a:lnTo>
                  <a:cubicBezTo>
                    <a:pt x="651881" y="0"/>
                    <a:pt x="672251" y="20370"/>
                    <a:pt x="672251" y="45497"/>
                  </a:cubicBezTo>
                  <a:lnTo>
                    <a:pt x="672251" y="178721"/>
                  </a:lnTo>
                  <a:cubicBezTo>
                    <a:pt x="672251" y="203848"/>
                    <a:pt x="651881" y="224218"/>
                    <a:pt x="626754" y="224218"/>
                  </a:cubicBezTo>
                  <a:lnTo>
                    <a:pt x="45497" y="224218"/>
                  </a:lnTo>
                  <a:cubicBezTo>
                    <a:pt x="20370" y="224218"/>
                    <a:pt x="0" y="203848"/>
                    <a:pt x="0" y="178721"/>
                  </a:cubicBezTo>
                  <a:lnTo>
                    <a:pt x="0" y="45497"/>
                  </a:lnTo>
                  <a:cubicBezTo>
                    <a:pt x="0" y="20370"/>
                    <a:pt x="20370" y="0"/>
                    <a:pt x="45497" y="0"/>
                  </a:cubicBezTo>
                  <a:close/>
                </a:path>
              </a:pathLst>
            </a:custGeom>
            <a:solidFill>
              <a:srgbClr val="80A5A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 name="Google Shape;112;p2"/>
            <p:cNvSpPr txBox="1"/>
            <p:nvPr/>
          </p:nvSpPr>
          <p:spPr>
            <a:xfrm>
              <a:off x="0" y="-19050"/>
              <a:ext cx="672251" cy="243268"/>
            </a:xfrm>
            <a:prstGeom prst="rect">
              <a:avLst/>
            </a:prstGeom>
            <a:noFill/>
            <a:ln>
              <a:noFill/>
            </a:ln>
          </p:spPr>
          <p:txBody>
            <a:bodyPr anchorCtr="0" anchor="ctr" bIns="254000" lIns="254000" spcFirstLastPara="1" rIns="254000" wrap="square" tIns="254000">
              <a:noAutofit/>
            </a:bodyPr>
            <a:lstStyle/>
            <a:p>
              <a:pPr indent="0" lvl="0" marL="0" marR="0" rtl="0" algn="ctr">
                <a:lnSpc>
                  <a:spcPct val="130000"/>
                </a:lnSpc>
                <a:spcBef>
                  <a:spcPts val="0"/>
                </a:spcBef>
                <a:spcAft>
                  <a:spcPts val="0"/>
                </a:spcAft>
                <a:buNone/>
              </a:pPr>
              <a:r>
                <a:rPr lang="en-US" sz="2400">
                  <a:solidFill>
                    <a:srgbClr val="000000"/>
                  </a:solidFill>
                  <a:latin typeface="Arial"/>
                  <a:ea typeface="Arial"/>
                  <a:cs typeface="Arial"/>
                  <a:sym typeface="Arial"/>
                </a:rPr>
                <a:t>1 Nov 2023</a:t>
              </a:r>
              <a:endParaRPr/>
            </a:p>
          </p:txBody>
        </p:sp>
      </p:grpSp>
      <p:cxnSp>
        <p:nvCxnSpPr>
          <p:cNvPr id="113" name="Google Shape;113;p2"/>
          <p:cNvCxnSpPr/>
          <p:nvPr/>
        </p:nvCxnSpPr>
        <p:spPr>
          <a:xfrm flipH="1" rot="10800000">
            <a:off x="4394339" y="1028700"/>
            <a:ext cx="28575" cy="8222525"/>
          </a:xfrm>
          <a:prstGeom prst="straightConnector1">
            <a:avLst/>
          </a:prstGeom>
          <a:noFill/>
          <a:ln cap="flat" cmpd="sng" w="57150">
            <a:solidFill>
              <a:srgbClr val="4999D2"/>
            </a:solidFill>
            <a:prstDash val="solid"/>
            <a:round/>
            <a:headEnd len="sm" w="sm" type="none"/>
            <a:tailEnd len="sm" w="sm" type="none"/>
          </a:ln>
        </p:spPr>
      </p:cxnSp>
      <p:cxnSp>
        <p:nvCxnSpPr>
          <p:cNvPr id="114" name="Google Shape;114;p2"/>
          <p:cNvCxnSpPr/>
          <p:nvPr/>
        </p:nvCxnSpPr>
        <p:spPr>
          <a:xfrm rot="10800000">
            <a:off x="4422914" y="2569396"/>
            <a:ext cx="873402" cy="0"/>
          </a:xfrm>
          <a:prstGeom prst="straightConnector1">
            <a:avLst/>
          </a:prstGeom>
          <a:noFill/>
          <a:ln cap="flat" cmpd="sng" w="47625">
            <a:solidFill>
              <a:srgbClr val="80A5A8"/>
            </a:solidFill>
            <a:prstDash val="solid"/>
            <a:round/>
            <a:headEnd len="sm" w="sm" type="none"/>
            <a:tailEnd len="lg" w="lg" type="oval"/>
          </a:ln>
        </p:spPr>
      </p:cxnSp>
      <p:cxnSp>
        <p:nvCxnSpPr>
          <p:cNvPr id="115" name="Google Shape;115;p2"/>
          <p:cNvCxnSpPr/>
          <p:nvPr/>
        </p:nvCxnSpPr>
        <p:spPr>
          <a:xfrm rot="10800000">
            <a:off x="3581152" y="4659724"/>
            <a:ext cx="841762" cy="0"/>
          </a:xfrm>
          <a:prstGeom prst="straightConnector1">
            <a:avLst/>
          </a:prstGeom>
          <a:noFill/>
          <a:ln cap="flat" cmpd="sng" w="47625">
            <a:solidFill>
              <a:srgbClr val="80A5A8"/>
            </a:solidFill>
            <a:prstDash val="solid"/>
            <a:round/>
            <a:headEnd len="lg" w="lg" type="oval"/>
            <a:tailEnd len="sm" w="sm" type="none"/>
          </a:ln>
        </p:spPr>
      </p:cxnSp>
      <p:cxnSp>
        <p:nvCxnSpPr>
          <p:cNvPr id="116" name="Google Shape;116;p2"/>
          <p:cNvCxnSpPr/>
          <p:nvPr/>
        </p:nvCxnSpPr>
        <p:spPr>
          <a:xfrm rot="10800000">
            <a:off x="4422914" y="6758086"/>
            <a:ext cx="873402" cy="0"/>
          </a:xfrm>
          <a:prstGeom prst="straightConnector1">
            <a:avLst/>
          </a:prstGeom>
          <a:noFill/>
          <a:ln cap="flat" cmpd="sng" w="47625">
            <a:solidFill>
              <a:srgbClr val="80A5A8"/>
            </a:solidFill>
            <a:prstDash val="solid"/>
            <a:round/>
            <a:headEnd len="sm" w="sm" type="none"/>
            <a:tailEnd len="lg" w="lg" type="oval"/>
          </a:ln>
        </p:spPr>
      </p:cxnSp>
      <p:cxnSp>
        <p:nvCxnSpPr>
          <p:cNvPr id="117" name="Google Shape;117;p2"/>
          <p:cNvCxnSpPr/>
          <p:nvPr/>
        </p:nvCxnSpPr>
        <p:spPr>
          <a:xfrm rot="10800000">
            <a:off x="3552577" y="8856449"/>
            <a:ext cx="841762" cy="0"/>
          </a:xfrm>
          <a:prstGeom prst="straightConnector1">
            <a:avLst/>
          </a:prstGeom>
          <a:noFill/>
          <a:ln cap="flat" cmpd="sng" w="47625">
            <a:solidFill>
              <a:srgbClr val="80A5A8"/>
            </a:solidFill>
            <a:prstDash val="solid"/>
            <a:round/>
            <a:headEnd len="lg" w="lg" type="oval"/>
            <a:tailEnd len="sm" w="sm" type="none"/>
          </a:ln>
        </p:spPr>
      </p:cxnSp>
      <p:sp>
        <p:nvSpPr>
          <p:cNvPr id="118" name="Google Shape;118;p2"/>
          <p:cNvSpPr txBox="1"/>
          <p:nvPr/>
        </p:nvSpPr>
        <p:spPr>
          <a:xfrm>
            <a:off x="9144000" y="5496133"/>
            <a:ext cx="8115300" cy="291084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lang="en-US" sz="2399">
                <a:solidFill>
                  <a:srgbClr val="000000"/>
                </a:solidFill>
                <a:latin typeface="Arial"/>
                <a:ea typeface="Arial"/>
                <a:cs typeface="Arial"/>
                <a:sym typeface="Arial"/>
              </a:rPr>
              <a:t>Project Coordinator: National and Kapodistrian University of Athens (NKUA), Greece </a:t>
            </a:r>
            <a:endParaRPr/>
          </a:p>
          <a:p>
            <a:pPr indent="0" lvl="0" marL="0" marR="0" rtl="0" algn="l">
              <a:lnSpc>
                <a:spcPct val="140016"/>
              </a:lnSpc>
              <a:spcBef>
                <a:spcPts val="0"/>
              </a:spcBef>
              <a:spcAft>
                <a:spcPts val="0"/>
              </a:spcAft>
              <a:buNone/>
            </a:pPr>
            <a:r>
              <a:t/>
            </a:r>
            <a:endParaRPr sz="2399">
              <a:solidFill>
                <a:srgbClr val="000000"/>
              </a:solidFill>
              <a:latin typeface="Arial"/>
              <a:ea typeface="Arial"/>
              <a:cs typeface="Arial"/>
              <a:sym typeface="Arial"/>
            </a:endParaRPr>
          </a:p>
          <a:p>
            <a:pPr indent="0" lvl="0" marL="0" marR="0" rtl="0" algn="l">
              <a:lnSpc>
                <a:spcPct val="140016"/>
              </a:lnSpc>
              <a:spcBef>
                <a:spcPts val="0"/>
              </a:spcBef>
              <a:spcAft>
                <a:spcPts val="0"/>
              </a:spcAft>
              <a:buNone/>
            </a:pPr>
            <a:r>
              <a:rPr lang="en-US" sz="2399">
                <a:solidFill>
                  <a:srgbClr val="000000"/>
                </a:solidFill>
                <a:latin typeface="Arial"/>
                <a:ea typeface="Arial"/>
                <a:cs typeface="Arial"/>
                <a:sym typeface="Arial"/>
              </a:rPr>
              <a:t>Project Number:2023‐1‐EL01‐KA220‐SCH‐000158723</a:t>
            </a:r>
            <a:endParaRPr/>
          </a:p>
          <a:p>
            <a:pPr indent="0" lvl="0" marL="0" marR="0" rtl="0" algn="l">
              <a:lnSpc>
                <a:spcPct val="140016"/>
              </a:lnSpc>
              <a:spcBef>
                <a:spcPts val="0"/>
              </a:spcBef>
              <a:spcAft>
                <a:spcPts val="0"/>
              </a:spcAft>
              <a:buNone/>
            </a:pPr>
            <a:r>
              <a:t/>
            </a:r>
            <a:endParaRPr sz="2399">
              <a:solidFill>
                <a:srgbClr val="000000"/>
              </a:solidFill>
              <a:latin typeface="Arial"/>
              <a:ea typeface="Arial"/>
              <a:cs typeface="Arial"/>
              <a:sym typeface="Arial"/>
            </a:endParaRPr>
          </a:p>
          <a:p>
            <a:pPr indent="0" lvl="0" marL="0" marR="0" rtl="0" algn="l">
              <a:lnSpc>
                <a:spcPct val="140016"/>
              </a:lnSpc>
              <a:spcBef>
                <a:spcPts val="0"/>
              </a:spcBef>
              <a:spcAft>
                <a:spcPts val="0"/>
              </a:spcAft>
              <a:buNone/>
            </a:pPr>
            <a:r>
              <a:rPr lang="en-US" sz="2399">
                <a:solidFill>
                  <a:srgbClr val="000000"/>
                </a:solidFill>
                <a:latin typeface="Arial"/>
                <a:ea typeface="Arial"/>
                <a:cs typeface="Arial"/>
                <a:sym typeface="Arial"/>
              </a:rPr>
              <a:t>Program: Erasmus+ ΚΑ220 SCH - Cooperation Partnerships In The Field Of School Education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3"/>
          <p:cNvSpPr/>
          <p:nvPr/>
        </p:nvSpPr>
        <p:spPr>
          <a:xfrm>
            <a:off x="7633061" y="4533026"/>
            <a:ext cx="2585818" cy="4725274"/>
          </a:xfrm>
          <a:custGeom>
            <a:rect b="b" l="l" r="r" t="t"/>
            <a:pathLst>
              <a:path extrusionOk="0" h="4725274" w="2585818">
                <a:moveTo>
                  <a:pt x="0" y="0"/>
                </a:moveTo>
                <a:lnTo>
                  <a:pt x="2585818" y="0"/>
                </a:lnTo>
                <a:lnTo>
                  <a:pt x="2585818" y="4725274"/>
                </a:lnTo>
                <a:lnTo>
                  <a:pt x="0" y="4725274"/>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 name="Google Shape;124;p3"/>
          <p:cNvSpPr/>
          <p:nvPr/>
        </p:nvSpPr>
        <p:spPr>
          <a:xfrm>
            <a:off x="10039460" y="7806146"/>
            <a:ext cx="6244756" cy="1452154"/>
          </a:xfrm>
          <a:custGeom>
            <a:rect b="b" l="l" r="r" t="t"/>
            <a:pathLst>
              <a:path extrusionOk="0" h="1452154" w="6244756">
                <a:moveTo>
                  <a:pt x="0" y="0"/>
                </a:moveTo>
                <a:lnTo>
                  <a:pt x="6244756" y="0"/>
                </a:lnTo>
                <a:lnTo>
                  <a:pt x="6244756" y="1452154"/>
                </a:lnTo>
                <a:lnTo>
                  <a:pt x="0" y="1452154"/>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 name="Google Shape;125;p3"/>
          <p:cNvSpPr/>
          <p:nvPr/>
        </p:nvSpPr>
        <p:spPr>
          <a:xfrm>
            <a:off x="1696387" y="4176091"/>
            <a:ext cx="6193566" cy="1934817"/>
          </a:xfrm>
          <a:custGeom>
            <a:rect b="b" l="l" r="r" t="t"/>
            <a:pathLst>
              <a:path extrusionOk="0" h="1934817" w="6193566">
                <a:moveTo>
                  <a:pt x="0" y="0"/>
                </a:moveTo>
                <a:lnTo>
                  <a:pt x="6193566" y="0"/>
                </a:lnTo>
                <a:lnTo>
                  <a:pt x="6193566" y="1934818"/>
                </a:lnTo>
                <a:lnTo>
                  <a:pt x="0" y="1934818"/>
                </a:lnTo>
                <a:lnTo>
                  <a:pt x="0" y="0"/>
                </a:lnTo>
                <a:close/>
              </a:path>
            </a:pathLst>
          </a:custGeom>
          <a:blipFill rotWithShape="1">
            <a:blip r:embed="rId5">
              <a:alphaModFix/>
            </a:blip>
            <a:stretch>
              <a:fillRect b="-1619" l="0" r="-1512" t="-1618"/>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 name="Google Shape;126;p3"/>
          <p:cNvSpPr txBox="1"/>
          <p:nvPr/>
        </p:nvSpPr>
        <p:spPr>
          <a:xfrm>
            <a:off x="6453470" y="923925"/>
            <a:ext cx="5381060" cy="880097"/>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US" sz="5100">
                <a:solidFill>
                  <a:srgbClr val="000000"/>
                </a:solidFill>
                <a:latin typeface="Arial"/>
                <a:ea typeface="Arial"/>
                <a:cs typeface="Arial"/>
                <a:sym typeface="Arial"/>
              </a:rPr>
              <a:t>Project Overview</a:t>
            </a:r>
            <a:endParaRPr/>
          </a:p>
        </p:txBody>
      </p:sp>
      <p:sp>
        <p:nvSpPr>
          <p:cNvPr id="127" name="Google Shape;127;p3"/>
          <p:cNvSpPr txBox="1"/>
          <p:nvPr/>
        </p:nvSpPr>
        <p:spPr>
          <a:xfrm>
            <a:off x="1550124" y="1992659"/>
            <a:ext cx="15187752" cy="1726566"/>
          </a:xfrm>
          <a:prstGeom prst="rect">
            <a:avLst/>
          </a:prstGeom>
          <a:noFill/>
          <a:ln>
            <a:noFill/>
          </a:ln>
        </p:spPr>
        <p:txBody>
          <a:bodyPr anchorCtr="0" anchor="t" bIns="0" lIns="0" spcFirstLastPara="1" rIns="0" wrap="square" tIns="0">
            <a:spAutoFit/>
          </a:bodyPr>
          <a:lstStyle/>
          <a:p>
            <a:pPr indent="0" lvl="0" marL="0" marR="0" rtl="0" algn="just">
              <a:lnSpc>
                <a:spcPct val="160027"/>
              </a:lnSpc>
              <a:spcBef>
                <a:spcPts val="0"/>
              </a:spcBef>
              <a:spcAft>
                <a:spcPts val="0"/>
              </a:spcAft>
              <a:buNone/>
            </a:pPr>
            <a:r>
              <a:rPr lang="en-US" sz="2199">
                <a:solidFill>
                  <a:srgbClr val="000000"/>
                </a:solidFill>
                <a:latin typeface="Arial"/>
                <a:ea typeface="Arial"/>
                <a:cs typeface="Arial"/>
                <a:sym typeface="Arial"/>
              </a:rPr>
              <a:t>The iTACKLE project aims to cultivate Active European Citizens (AEC) by fostering intercultural and transcultural awareness through innovative, competence-based education designed for primary school pupils. By laying the foundation for transformative education and active citizenship, the initiative helps shape a more cohesive and inclusive Europe.</a:t>
            </a:r>
            <a:endParaRPr/>
          </a:p>
        </p:txBody>
      </p:sp>
      <p:sp>
        <p:nvSpPr>
          <p:cNvPr id="128" name="Google Shape;128;p3"/>
          <p:cNvSpPr txBox="1"/>
          <p:nvPr/>
        </p:nvSpPr>
        <p:spPr>
          <a:xfrm>
            <a:off x="1696387" y="4711346"/>
            <a:ext cx="5117753" cy="4932681"/>
          </a:xfrm>
          <a:prstGeom prst="rect">
            <a:avLst/>
          </a:prstGeom>
          <a:noFill/>
          <a:ln>
            <a:noFill/>
          </a:ln>
        </p:spPr>
        <p:txBody>
          <a:bodyPr anchorCtr="0" anchor="t" bIns="0" lIns="0" spcFirstLastPara="1" rIns="0" wrap="square" tIns="0">
            <a:spAutoFit/>
          </a:bodyPr>
          <a:lstStyle/>
          <a:p>
            <a:pPr indent="0" lvl="0" marL="0" marR="0" rtl="0" algn="just">
              <a:lnSpc>
                <a:spcPct val="160031"/>
              </a:lnSpc>
              <a:spcBef>
                <a:spcPts val="0"/>
              </a:spcBef>
              <a:spcAft>
                <a:spcPts val="0"/>
              </a:spcAft>
              <a:buNone/>
            </a:pPr>
            <a:r>
              <a:rPr b="1" lang="en-US" sz="1899">
                <a:solidFill>
                  <a:srgbClr val="000000"/>
                </a:solidFill>
                <a:latin typeface="Arial"/>
                <a:ea typeface="Arial"/>
                <a:cs typeface="Arial"/>
                <a:sym typeface="Arial"/>
              </a:rPr>
              <a:t>Main Goal</a:t>
            </a:r>
            <a:endParaRPr/>
          </a:p>
          <a:p>
            <a:pPr indent="0" lvl="0" marL="0" marR="0" rtl="0" algn="just">
              <a:lnSpc>
                <a:spcPct val="160031"/>
              </a:lnSpc>
              <a:spcBef>
                <a:spcPts val="0"/>
              </a:spcBef>
              <a:spcAft>
                <a:spcPts val="0"/>
              </a:spcAft>
              <a:buNone/>
            </a:pPr>
            <a:r>
              <a:rPr lang="en-US" sz="1899">
                <a:solidFill>
                  <a:srgbClr val="000000"/>
                </a:solidFill>
                <a:latin typeface="Arial"/>
                <a:ea typeface="Arial"/>
                <a:cs typeface="Arial"/>
                <a:sym typeface="Arial"/>
              </a:rPr>
              <a:t>To address pressing societal challenges by equipping pupils aged 9-12 with essential life skills, enabling them to:</a:t>
            </a:r>
            <a:endParaRPr/>
          </a:p>
          <a:p>
            <a:pPr indent="-205104" lvl="1" marL="410208" marR="0" rtl="0" algn="just">
              <a:lnSpc>
                <a:spcPct val="160031"/>
              </a:lnSpc>
              <a:spcBef>
                <a:spcPts val="0"/>
              </a:spcBef>
              <a:spcAft>
                <a:spcPts val="0"/>
              </a:spcAft>
              <a:buClr>
                <a:srgbClr val="000000"/>
              </a:buClr>
              <a:buSzPts val="1899"/>
              <a:buFont typeface="Arial"/>
              <a:buChar char="•"/>
            </a:pPr>
            <a:r>
              <a:rPr b="0" i="0" lang="en-US" sz="1899" u="none" cap="none" strike="noStrike">
                <a:solidFill>
                  <a:srgbClr val="000000"/>
                </a:solidFill>
                <a:latin typeface="Arial"/>
                <a:ea typeface="Arial"/>
                <a:cs typeface="Arial"/>
                <a:sym typeface="Arial"/>
              </a:rPr>
              <a:t>Embrace European values such as democracy, justice, equality, and human rights.</a:t>
            </a:r>
            <a:endParaRPr/>
          </a:p>
          <a:p>
            <a:pPr indent="-205104" lvl="1" marL="410208" marR="0" rtl="0" algn="just">
              <a:lnSpc>
                <a:spcPct val="160031"/>
              </a:lnSpc>
              <a:spcBef>
                <a:spcPts val="0"/>
              </a:spcBef>
              <a:spcAft>
                <a:spcPts val="0"/>
              </a:spcAft>
              <a:buClr>
                <a:srgbClr val="000000"/>
              </a:buClr>
              <a:buSzPts val="1899"/>
              <a:buFont typeface="Arial"/>
              <a:buChar char="•"/>
            </a:pPr>
            <a:r>
              <a:rPr b="0" i="0" lang="en-US" sz="1899" u="none" cap="none" strike="noStrike">
                <a:solidFill>
                  <a:srgbClr val="000000"/>
                </a:solidFill>
                <a:latin typeface="Arial"/>
                <a:ea typeface="Arial"/>
                <a:cs typeface="Arial"/>
                <a:sym typeface="Arial"/>
              </a:rPr>
              <a:t>Develop intercultural competence, tolerance, and acceptance.</a:t>
            </a:r>
            <a:endParaRPr/>
          </a:p>
          <a:p>
            <a:pPr indent="-205104" lvl="1" marL="410208" marR="0" rtl="0" algn="just">
              <a:lnSpc>
                <a:spcPct val="160031"/>
              </a:lnSpc>
              <a:spcBef>
                <a:spcPts val="0"/>
              </a:spcBef>
              <a:spcAft>
                <a:spcPts val="0"/>
              </a:spcAft>
              <a:buClr>
                <a:srgbClr val="000000"/>
              </a:buClr>
              <a:buSzPts val="1899"/>
              <a:buFont typeface="Arial"/>
              <a:buChar char="•"/>
            </a:pPr>
            <a:r>
              <a:rPr b="0" i="0" lang="en-US" sz="1899" u="none" cap="none" strike="noStrike">
                <a:solidFill>
                  <a:srgbClr val="000000"/>
                </a:solidFill>
                <a:latin typeface="Arial"/>
                <a:ea typeface="Arial"/>
                <a:cs typeface="Arial"/>
                <a:sym typeface="Arial"/>
              </a:rPr>
              <a:t>Strengthen critical and creative thinking and participate actively in democratic processes.</a:t>
            </a:r>
            <a:endParaRPr/>
          </a:p>
          <a:p>
            <a:pPr indent="0" lvl="0" marL="0" marR="0" rtl="0" algn="just">
              <a:lnSpc>
                <a:spcPct val="160031"/>
              </a:lnSpc>
              <a:spcBef>
                <a:spcPts val="0"/>
              </a:spcBef>
              <a:spcAft>
                <a:spcPts val="0"/>
              </a:spcAft>
              <a:buNone/>
            </a:pPr>
            <a:r>
              <a:t/>
            </a:r>
            <a:endParaRPr sz="1899">
              <a:solidFill>
                <a:srgbClr val="000000"/>
              </a:solidFill>
              <a:latin typeface="Arial"/>
              <a:ea typeface="Arial"/>
              <a:cs typeface="Arial"/>
              <a:sym typeface="Arial"/>
            </a:endParaRPr>
          </a:p>
        </p:txBody>
      </p:sp>
      <p:sp>
        <p:nvSpPr>
          <p:cNvPr id="129" name="Google Shape;129;p3"/>
          <p:cNvSpPr txBox="1"/>
          <p:nvPr/>
        </p:nvSpPr>
        <p:spPr>
          <a:xfrm>
            <a:off x="11476587" y="6034709"/>
            <a:ext cx="4807629" cy="2646680"/>
          </a:xfrm>
          <a:prstGeom prst="rect">
            <a:avLst/>
          </a:prstGeom>
          <a:noFill/>
          <a:ln>
            <a:noFill/>
          </a:ln>
        </p:spPr>
        <p:txBody>
          <a:bodyPr anchorCtr="0" anchor="t" bIns="0" lIns="0" spcFirstLastPara="1" rIns="0" wrap="square" tIns="0">
            <a:spAutoFit/>
          </a:bodyPr>
          <a:lstStyle/>
          <a:p>
            <a:pPr indent="0" lvl="0" marL="0" marR="0" rtl="0" algn="l">
              <a:lnSpc>
                <a:spcPct val="160031"/>
              </a:lnSpc>
              <a:spcBef>
                <a:spcPts val="0"/>
              </a:spcBef>
              <a:spcAft>
                <a:spcPts val="0"/>
              </a:spcAft>
              <a:buNone/>
            </a:pPr>
            <a:r>
              <a:rPr b="1" lang="en-US" sz="1899">
                <a:solidFill>
                  <a:srgbClr val="000000"/>
                </a:solidFill>
                <a:latin typeface="Arial"/>
                <a:ea typeface="Arial"/>
                <a:cs typeface="Arial"/>
                <a:sym typeface="Arial"/>
              </a:rPr>
              <a:t>Vision</a:t>
            </a:r>
            <a:endParaRPr/>
          </a:p>
          <a:p>
            <a:pPr indent="0" lvl="0" marL="0" marR="0" rtl="0" algn="l">
              <a:lnSpc>
                <a:spcPct val="160031"/>
              </a:lnSpc>
              <a:spcBef>
                <a:spcPts val="0"/>
              </a:spcBef>
              <a:spcAft>
                <a:spcPts val="0"/>
              </a:spcAft>
              <a:buNone/>
            </a:pPr>
            <a:r>
              <a:rPr lang="en-US" sz="1899">
                <a:solidFill>
                  <a:srgbClr val="000000"/>
                </a:solidFill>
                <a:latin typeface="Arial"/>
                <a:ea typeface="Arial"/>
                <a:cs typeface="Arial"/>
                <a:sym typeface="Arial"/>
              </a:rPr>
              <a:t>Through inclusive and innovative educational programs, iTACKLE aims to create environments where every pupil thrives, regardless of background, preparing them to positively contribute to multicultural societies.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500"/>
                                        <p:tgtEl>
                                          <p:spTgt spid="1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500"/>
                                        <p:tgtEl>
                                          <p:spTgt spid="1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4"/>
          <p:cNvSpPr/>
          <p:nvPr/>
        </p:nvSpPr>
        <p:spPr>
          <a:xfrm>
            <a:off x="784929" y="6906202"/>
            <a:ext cx="1483247" cy="1111003"/>
          </a:xfrm>
          <a:custGeom>
            <a:rect b="b" l="l" r="r" t="t"/>
            <a:pathLst>
              <a:path extrusionOk="0" h="1111003" w="1483247">
                <a:moveTo>
                  <a:pt x="0" y="0"/>
                </a:moveTo>
                <a:lnTo>
                  <a:pt x="1483247" y="0"/>
                </a:lnTo>
                <a:lnTo>
                  <a:pt x="1483247" y="1111003"/>
                </a:lnTo>
                <a:lnTo>
                  <a:pt x="0" y="1111003"/>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 name="Google Shape;135;p4"/>
          <p:cNvSpPr/>
          <p:nvPr/>
        </p:nvSpPr>
        <p:spPr>
          <a:xfrm>
            <a:off x="784929" y="8520870"/>
            <a:ext cx="1483247" cy="1111003"/>
          </a:xfrm>
          <a:custGeom>
            <a:rect b="b" l="l" r="r" t="t"/>
            <a:pathLst>
              <a:path extrusionOk="0" h="1111003" w="1483247">
                <a:moveTo>
                  <a:pt x="0" y="0"/>
                </a:moveTo>
                <a:lnTo>
                  <a:pt x="1483247" y="0"/>
                </a:lnTo>
                <a:lnTo>
                  <a:pt x="1483247" y="1111004"/>
                </a:lnTo>
                <a:lnTo>
                  <a:pt x="0" y="1111004"/>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6" name="Google Shape;136;p4"/>
          <p:cNvSpPr/>
          <p:nvPr/>
        </p:nvSpPr>
        <p:spPr>
          <a:xfrm>
            <a:off x="784929" y="5299963"/>
            <a:ext cx="1470443" cy="1101413"/>
          </a:xfrm>
          <a:custGeom>
            <a:rect b="b" l="l" r="r" t="t"/>
            <a:pathLst>
              <a:path extrusionOk="0" h="1101413" w="1470443">
                <a:moveTo>
                  <a:pt x="0" y="0"/>
                </a:moveTo>
                <a:lnTo>
                  <a:pt x="1470444" y="0"/>
                </a:lnTo>
                <a:lnTo>
                  <a:pt x="1470444" y="1101414"/>
                </a:lnTo>
                <a:lnTo>
                  <a:pt x="0" y="1101414"/>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 name="Google Shape;137;p4"/>
          <p:cNvSpPr/>
          <p:nvPr/>
        </p:nvSpPr>
        <p:spPr>
          <a:xfrm>
            <a:off x="772126" y="3684135"/>
            <a:ext cx="1483247" cy="1111003"/>
          </a:xfrm>
          <a:custGeom>
            <a:rect b="b" l="l" r="r" t="t"/>
            <a:pathLst>
              <a:path extrusionOk="0" h="1111003" w="1483247">
                <a:moveTo>
                  <a:pt x="0" y="0"/>
                </a:moveTo>
                <a:lnTo>
                  <a:pt x="1483247" y="0"/>
                </a:lnTo>
                <a:lnTo>
                  <a:pt x="1483247" y="1111003"/>
                </a:lnTo>
                <a:lnTo>
                  <a:pt x="0" y="1111003"/>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 name="Google Shape;138;p4"/>
          <p:cNvSpPr/>
          <p:nvPr/>
        </p:nvSpPr>
        <p:spPr>
          <a:xfrm>
            <a:off x="10305897" y="0"/>
            <a:ext cx="7982103" cy="10287000"/>
          </a:xfrm>
          <a:custGeom>
            <a:rect b="b" l="l" r="r" t="t"/>
            <a:pathLst>
              <a:path extrusionOk="0" h="10287000" w="7982103">
                <a:moveTo>
                  <a:pt x="0" y="0"/>
                </a:moveTo>
                <a:lnTo>
                  <a:pt x="7982103" y="0"/>
                </a:lnTo>
                <a:lnTo>
                  <a:pt x="7982103" y="10287000"/>
                </a:lnTo>
                <a:lnTo>
                  <a:pt x="0" y="10287000"/>
                </a:lnTo>
                <a:lnTo>
                  <a:pt x="0" y="0"/>
                </a:lnTo>
                <a:close/>
              </a:path>
            </a:pathLst>
          </a:custGeom>
          <a:blipFill rotWithShape="1">
            <a:blip r:embed="rId7">
              <a:alphaModFix/>
            </a:blip>
            <a:stretch>
              <a:fillRect b="0" l="-10993"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 name="Google Shape;139;p4"/>
          <p:cNvSpPr txBox="1"/>
          <p:nvPr/>
        </p:nvSpPr>
        <p:spPr>
          <a:xfrm>
            <a:off x="2255373" y="3649848"/>
            <a:ext cx="8734743" cy="1046228"/>
          </a:xfrm>
          <a:prstGeom prst="rect">
            <a:avLst/>
          </a:prstGeom>
          <a:noFill/>
          <a:ln>
            <a:noFill/>
          </a:ln>
        </p:spPr>
        <p:txBody>
          <a:bodyPr anchorCtr="0" anchor="t" bIns="0" lIns="0" spcFirstLastPara="1" rIns="0" wrap="square" tIns="0">
            <a:spAutoFit/>
          </a:bodyPr>
          <a:lstStyle/>
          <a:p>
            <a:pPr indent="-259077" lvl="1" marL="518155" marR="0" rtl="0" algn="just">
              <a:lnSpc>
                <a:spcPct val="183034"/>
              </a:lnSpc>
              <a:spcBef>
                <a:spcPts val="0"/>
              </a:spcBef>
              <a:spcAft>
                <a:spcPts val="0"/>
              </a:spcAft>
              <a:buClr>
                <a:srgbClr val="000000"/>
              </a:buClr>
              <a:buSzPts val="2399"/>
              <a:buFont typeface="Arial"/>
              <a:buChar char="•"/>
            </a:pPr>
            <a:r>
              <a:rPr b="0" i="0" lang="en-US" sz="2399" u="none" cap="none" strike="noStrike">
                <a:solidFill>
                  <a:srgbClr val="000000"/>
                </a:solidFill>
                <a:latin typeface="Arial"/>
                <a:ea typeface="Arial"/>
                <a:cs typeface="Arial"/>
                <a:sym typeface="Arial"/>
              </a:rPr>
              <a:t>National and Kapodistrian University of Athens (NKUA)</a:t>
            </a:r>
            <a:endParaRPr/>
          </a:p>
          <a:p>
            <a:pPr indent="-259077" lvl="1" marL="518155" marR="0" rtl="0" algn="just">
              <a:lnSpc>
                <a:spcPct val="183034"/>
              </a:lnSpc>
              <a:spcBef>
                <a:spcPts val="0"/>
              </a:spcBef>
              <a:spcAft>
                <a:spcPts val="0"/>
              </a:spcAft>
              <a:buClr>
                <a:srgbClr val="000000"/>
              </a:buClr>
              <a:buSzPts val="2399"/>
              <a:buFont typeface="Arial"/>
              <a:buChar char="•"/>
            </a:pPr>
            <a:r>
              <a:rPr b="0" i="0" lang="en-US" sz="2399" u="none" cap="none" strike="noStrike">
                <a:solidFill>
                  <a:srgbClr val="000000"/>
                </a:solidFill>
                <a:latin typeface="Arial"/>
                <a:ea typeface="Arial"/>
                <a:cs typeface="Arial"/>
                <a:sym typeface="Arial"/>
              </a:rPr>
              <a:t>Creative Thinking Development (CreThiDev)</a:t>
            </a:r>
            <a:endParaRPr/>
          </a:p>
        </p:txBody>
      </p:sp>
      <p:sp>
        <p:nvSpPr>
          <p:cNvPr id="140" name="Google Shape;140;p4"/>
          <p:cNvSpPr txBox="1"/>
          <p:nvPr/>
        </p:nvSpPr>
        <p:spPr>
          <a:xfrm>
            <a:off x="2760019" y="5577657"/>
            <a:ext cx="6756910" cy="449581"/>
          </a:xfrm>
          <a:prstGeom prst="rect">
            <a:avLst/>
          </a:prstGeom>
          <a:noFill/>
          <a:ln>
            <a:noFill/>
          </a:ln>
        </p:spPr>
        <p:txBody>
          <a:bodyPr anchorCtr="0" anchor="t" bIns="0" lIns="0" spcFirstLastPara="1" rIns="0" wrap="square" tIns="0">
            <a:spAutoFit/>
          </a:bodyPr>
          <a:lstStyle/>
          <a:p>
            <a:pPr indent="0" lvl="0" marL="0" marR="0" rtl="0" algn="just">
              <a:lnSpc>
                <a:spcPct val="160025"/>
              </a:lnSpc>
              <a:spcBef>
                <a:spcPts val="0"/>
              </a:spcBef>
              <a:spcAft>
                <a:spcPts val="0"/>
              </a:spcAft>
              <a:buNone/>
            </a:pPr>
            <a:r>
              <a:rPr lang="en-US" sz="2399">
                <a:solidFill>
                  <a:srgbClr val="000000"/>
                </a:solidFill>
                <a:latin typeface="Arial"/>
                <a:ea typeface="Arial"/>
                <a:cs typeface="Arial"/>
                <a:sym typeface="Arial"/>
              </a:rPr>
              <a:t>Inspectoratul Scolar Judetean Timis (ISJ_TM)</a:t>
            </a:r>
            <a:endParaRPr/>
          </a:p>
        </p:txBody>
      </p:sp>
      <p:sp>
        <p:nvSpPr>
          <p:cNvPr id="141" name="Google Shape;141;p4"/>
          <p:cNvSpPr txBox="1"/>
          <p:nvPr/>
        </p:nvSpPr>
        <p:spPr>
          <a:xfrm>
            <a:off x="2760019" y="6951163"/>
            <a:ext cx="6472589" cy="935356"/>
          </a:xfrm>
          <a:prstGeom prst="rect">
            <a:avLst/>
          </a:prstGeom>
          <a:noFill/>
          <a:ln>
            <a:noFill/>
          </a:ln>
        </p:spPr>
        <p:txBody>
          <a:bodyPr anchorCtr="0" anchor="t" bIns="0" lIns="0" spcFirstLastPara="1" rIns="0" wrap="square" tIns="0">
            <a:spAutoFit/>
          </a:bodyPr>
          <a:lstStyle/>
          <a:p>
            <a:pPr indent="0" lvl="0" marL="0" marR="0" rtl="0" algn="l">
              <a:lnSpc>
                <a:spcPct val="160025"/>
              </a:lnSpc>
              <a:spcBef>
                <a:spcPts val="0"/>
              </a:spcBef>
              <a:spcAft>
                <a:spcPts val="0"/>
              </a:spcAft>
              <a:buNone/>
            </a:pPr>
            <a:r>
              <a:rPr lang="en-US" sz="2399">
                <a:solidFill>
                  <a:srgbClr val="000000"/>
                </a:solidFill>
                <a:latin typeface="Arial"/>
                <a:ea typeface="Arial"/>
                <a:cs typeface="Arial"/>
                <a:sym typeface="Arial"/>
              </a:rPr>
              <a:t>Istituto Omnicomprensivo Giano Dell'Umbria – Bastardo (ISTITUTO)</a:t>
            </a:r>
            <a:endParaRPr/>
          </a:p>
        </p:txBody>
      </p:sp>
      <p:sp>
        <p:nvSpPr>
          <p:cNvPr id="142" name="Google Shape;142;p4"/>
          <p:cNvSpPr txBox="1"/>
          <p:nvPr/>
        </p:nvSpPr>
        <p:spPr>
          <a:xfrm>
            <a:off x="2760019" y="8808719"/>
            <a:ext cx="6270300" cy="369300"/>
          </a:xfrm>
          <a:prstGeom prst="rect">
            <a:avLst/>
          </a:prstGeom>
          <a:noFill/>
          <a:ln>
            <a:noFill/>
          </a:ln>
        </p:spPr>
        <p:txBody>
          <a:bodyPr anchorCtr="0" anchor="t" bIns="0" lIns="0" spcFirstLastPara="1" rIns="0" wrap="square" tIns="0">
            <a:spAutoFit/>
          </a:bodyPr>
          <a:lstStyle/>
          <a:p>
            <a:pPr indent="0" lvl="0" marL="0" marR="0" rtl="0" algn="just">
              <a:lnSpc>
                <a:spcPct val="160025"/>
              </a:lnSpc>
              <a:spcBef>
                <a:spcPts val="0"/>
              </a:spcBef>
              <a:spcAft>
                <a:spcPts val="0"/>
              </a:spcAft>
              <a:buNone/>
            </a:pPr>
            <a:r>
              <a:rPr lang="en-US" sz="2399">
                <a:solidFill>
                  <a:srgbClr val="000000"/>
                </a:solidFill>
                <a:latin typeface="Arial"/>
                <a:ea typeface="Arial"/>
                <a:cs typeface="Arial"/>
                <a:sym typeface="Arial"/>
              </a:rPr>
              <a:t>Olemisen Balanssia ry (OLEMISEN)</a:t>
            </a:r>
            <a:endParaRPr/>
          </a:p>
        </p:txBody>
      </p:sp>
      <p:sp>
        <p:nvSpPr>
          <p:cNvPr id="143" name="Google Shape;143;p4"/>
          <p:cNvSpPr txBox="1"/>
          <p:nvPr/>
        </p:nvSpPr>
        <p:spPr>
          <a:xfrm>
            <a:off x="1028700" y="933450"/>
            <a:ext cx="6432590" cy="854077"/>
          </a:xfrm>
          <a:prstGeom prst="rect">
            <a:avLst/>
          </a:prstGeom>
          <a:noFill/>
          <a:ln>
            <a:noFill/>
          </a:ln>
        </p:spPr>
        <p:txBody>
          <a:bodyPr anchorCtr="0" anchor="t" bIns="0" lIns="0" spcFirstLastPara="1" rIns="0" wrap="square" tIns="0">
            <a:spAutoFit/>
          </a:bodyPr>
          <a:lstStyle/>
          <a:p>
            <a:pPr indent="0" lvl="0" marL="0" marR="0" rtl="0" algn="ctr">
              <a:lnSpc>
                <a:spcPct val="140008"/>
              </a:lnSpc>
              <a:spcBef>
                <a:spcPts val="0"/>
              </a:spcBef>
              <a:spcAft>
                <a:spcPts val="0"/>
              </a:spcAft>
              <a:buNone/>
            </a:pPr>
            <a:r>
              <a:rPr b="1" lang="en-US" sz="4999">
                <a:solidFill>
                  <a:srgbClr val="000000"/>
                </a:solidFill>
                <a:latin typeface="Arial"/>
                <a:ea typeface="Arial"/>
                <a:cs typeface="Arial"/>
                <a:sym typeface="Arial"/>
              </a:rPr>
              <a:t>iTACKLE Consortium</a:t>
            </a:r>
            <a:endParaRPr/>
          </a:p>
        </p:txBody>
      </p:sp>
      <p:sp>
        <p:nvSpPr>
          <p:cNvPr id="144" name="Google Shape;144;p4"/>
          <p:cNvSpPr txBox="1"/>
          <p:nvPr/>
        </p:nvSpPr>
        <p:spPr>
          <a:xfrm>
            <a:off x="1028700" y="2087109"/>
            <a:ext cx="5988072" cy="587376"/>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i="1" lang="en-US" sz="3499">
                <a:solidFill>
                  <a:srgbClr val="000000"/>
                </a:solidFill>
                <a:latin typeface="Sansita"/>
                <a:ea typeface="Sansita"/>
                <a:cs typeface="Sansita"/>
                <a:sym typeface="Sansita"/>
              </a:rPr>
              <a:t>5 partners from 4 Countries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2000"/>
                                        <p:tgtEl>
                                          <p:spTgt spid="1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2000"/>
                                        <p:tgtEl>
                                          <p:spTgt spid="1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2000"/>
                                        <p:tgtEl>
                                          <p:spTgt spid="1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2000"/>
                                        <p:tgtEl>
                                          <p:spTgt spid="1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CF7"/>
        </a:solidFill>
      </p:bgPr>
    </p:bg>
    <p:spTree>
      <p:nvGrpSpPr>
        <p:cNvPr id="148" name="Shape 148"/>
        <p:cNvGrpSpPr/>
        <p:nvPr/>
      </p:nvGrpSpPr>
      <p:grpSpPr>
        <a:xfrm>
          <a:off x="0" y="0"/>
          <a:ext cx="0" cy="0"/>
          <a:chOff x="0" y="0"/>
          <a:chExt cx="0" cy="0"/>
        </a:xfrm>
      </p:grpSpPr>
      <p:graphicFrame>
        <p:nvGraphicFramePr>
          <p:cNvPr id="149" name="Google Shape;149;p5"/>
          <p:cNvGraphicFramePr/>
          <p:nvPr/>
        </p:nvGraphicFramePr>
        <p:xfrm>
          <a:off x="2513272" y="2372077"/>
          <a:ext cx="3000000" cy="3000000"/>
        </p:xfrm>
        <a:graphic>
          <a:graphicData uri="http://schemas.openxmlformats.org/drawingml/2006/table">
            <a:tbl>
              <a:tblPr>
                <a:noFill/>
                <a:tableStyleId>{D54C529F-B176-4118-B60D-5F306C5294CF}</a:tableStyleId>
              </a:tblPr>
              <a:tblGrid>
                <a:gridCol w="4305400"/>
                <a:gridCol w="9248600"/>
              </a:tblGrid>
              <a:tr h="1327775">
                <a:tc>
                  <a:txBody>
                    <a:bodyPr/>
                    <a:lstStyle/>
                    <a:p>
                      <a:pPr indent="0" lvl="0" marL="0" marR="0" rtl="0" algn="ctr">
                        <a:lnSpc>
                          <a:spcPct val="161026"/>
                        </a:lnSpc>
                        <a:spcBef>
                          <a:spcPts val="0"/>
                        </a:spcBef>
                        <a:spcAft>
                          <a:spcPts val="0"/>
                        </a:spcAft>
                        <a:buNone/>
                      </a:pPr>
                      <a:r>
                        <a:rPr b="1" lang="en-US" sz="2299" u="none" cap="none" strike="noStrike">
                          <a:solidFill>
                            <a:srgbClr val="000000"/>
                          </a:solidFill>
                          <a:latin typeface="Arial"/>
                          <a:ea typeface="Arial"/>
                          <a:cs typeface="Arial"/>
                          <a:sym typeface="Arial"/>
                        </a:rPr>
                        <a:t>Declining Civic Engagement</a:t>
                      </a:r>
                      <a:endParaRPr sz="1100" u="none" cap="none" strike="noStrike"/>
                    </a:p>
                  </a:txBody>
                  <a:tcPr marT="190500" marB="190500" marR="190500" marL="190500" anchor="ctr">
                    <a:lnL cap="flat" cmpd="sng" w="19050">
                      <a:solidFill>
                        <a:srgbClr val="DCEEEF"/>
                      </a:solidFill>
                      <a:prstDash val="solid"/>
                      <a:round/>
                      <a:headEnd len="sm" w="sm" type="none"/>
                      <a:tailEnd len="sm" w="sm" type="none"/>
                    </a:lnL>
                    <a:lnR cap="flat" cmpd="sng" w="19050">
                      <a:solidFill>
                        <a:srgbClr val="DCEEEF"/>
                      </a:solidFill>
                      <a:prstDash val="solid"/>
                      <a:round/>
                      <a:headEnd len="sm" w="sm" type="none"/>
                      <a:tailEnd len="sm" w="sm" type="none"/>
                    </a:lnR>
                    <a:lnT cap="flat" cmpd="sng" w="19050">
                      <a:solidFill>
                        <a:srgbClr val="DCEEEF"/>
                      </a:solidFill>
                      <a:prstDash val="solid"/>
                      <a:round/>
                      <a:headEnd len="sm" w="sm" type="none"/>
                      <a:tailEnd len="sm" w="sm" type="none"/>
                    </a:lnT>
                    <a:lnB cap="flat" cmpd="sng" w="19050">
                      <a:solidFill>
                        <a:srgbClr val="DCEEEF"/>
                      </a:solidFill>
                      <a:prstDash val="solid"/>
                      <a:round/>
                      <a:headEnd len="sm" w="sm" type="none"/>
                      <a:tailEnd len="sm" w="sm" type="none"/>
                    </a:lnB>
                    <a:solidFill>
                      <a:srgbClr val="DCEEEF"/>
                    </a:solidFill>
                  </a:tcPr>
                </a:tc>
                <a:tc>
                  <a:txBody>
                    <a:bodyPr/>
                    <a:lstStyle/>
                    <a:p>
                      <a:pPr indent="0" lvl="0" marL="0" marR="0" rtl="0" algn="l">
                        <a:lnSpc>
                          <a:spcPct val="161026"/>
                        </a:lnSpc>
                        <a:spcBef>
                          <a:spcPts val="0"/>
                        </a:spcBef>
                        <a:spcAft>
                          <a:spcPts val="0"/>
                        </a:spcAft>
                        <a:buNone/>
                      </a:pPr>
                      <a:r>
                        <a:rPr lang="en-US" sz="2299" u="none" cap="none" strike="noStrike">
                          <a:solidFill>
                            <a:srgbClr val="000000"/>
                          </a:solidFill>
                          <a:latin typeface="Arial"/>
                          <a:ea typeface="Arial"/>
                          <a:cs typeface="Arial"/>
                          <a:sym typeface="Arial"/>
                        </a:rPr>
                        <a:t>Lower voter turnout and political participation, especially among youth, highlight the need for early civic education.</a:t>
                      </a:r>
                      <a:endParaRPr sz="1100" u="none" cap="none" strike="noStrike"/>
                    </a:p>
                  </a:txBody>
                  <a:tcPr marT="190500" marB="190500" marR="190500" marL="190500" anchor="ctr">
                    <a:lnL cap="flat" cmpd="sng" w="19050">
                      <a:solidFill>
                        <a:srgbClr val="DCEEEF"/>
                      </a:solidFill>
                      <a:prstDash val="solid"/>
                      <a:round/>
                      <a:headEnd len="sm" w="sm" type="none"/>
                      <a:tailEnd len="sm" w="sm" type="none"/>
                    </a:lnL>
                    <a:lnR cap="flat" cmpd="sng" w="19050">
                      <a:solidFill>
                        <a:srgbClr val="DCEEEF"/>
                      </a:solidFill>
                      <a:prstDash val="solid"/>
                      <a:round/>
                      <a:headEnd len="sm" w="sm" type="none"/>
                      <a:tailEnd len="sm" w="sm" type="none"/>
                    </a:lnR>
                    <a:lnT cap="flat" cmpd="sng" w="19050">
                      <a:solidFill>
                        <a:srgbClr val="DCEEEF"/>
                      </a:solidFill>
                      <a:prstDash val="solid"/>
                      <a:round/>
                      <a:headEnd len="sm" w="sm" type="none"/>
                      <a:tailEnd len="sm" w="sm" type="none"/>
                    </a:lnT>
                    <a:lnB cap="flat" cmpd="sng" w="19050">
                      <a:solidFill>
                        <a:srgbClr val="DCEEEF"/>
                      </a:solidFill>
                      <a:prstDash val="solid"/>
                      <a:round/>
                      <a:headEnd len="sm" w="sm" type="none"/>
                      <a:tailEnd len="sm" w="sm" type="none"/>
                    </a:lnB>
                  </a:tcPr>
                </a:tc>
              </a:tr>
              <a:tr h="1327775">
                <a:tc>
                  <a:txBody>
                    <a:bodyPr/>
                    <a:lstStyle/>
                    <a:p>
                      <a:pPr indent="0" lvl="0" marL="0" marR="0" rtl="0" algn="ctr">
                        <a:lnSpc>
                          <a:spcPct val="161026"/>
                        </a:lnSpc>
                        <a:spcBef>
                          <a:spcPts val="0"/>
                        </a:spcBef>
                        <a:spcAft>
                          <a:spcPts val="0"/>
                        </a:spcAft>
                        <a:buNone/>
                      </a:pPr>
                      <a:r>
                        <a:rPr b="1" lang="en-US" sz="2299" u="none" cap="none" strike="noStrike">
                          <a:solidFill>
                            <a:srgbClr val="000000"/>
                          </a:solidFill>
                          <a:latin typeface="Arial"/>
                          <a:ea typeface="Arial"/>
                          <a:cs typeface="Arial"/>
                          <a:sym typeface="Arial"/>
                        </a:rPr>
                        <a:t>Limited Intercultural Skills</a:t>
                      </a:r>
                      <a:endParaRPr sz="1100" u="none" cap="none" strike="noStrike"/>
                    </a:p>
                  </a:txBody>
                  <a:tcPr marT="190500" marB="190500" marR="190500" marL="190500" anchor="ctr">
                    <a:lnL cap="flat" cmpd="sng" w="19050">
                      <a:solidFill>
                        <a:srgbClr val="DCEEEF"/>
                      </a:solidFill>
                      <a:prstDash val="solid"/>
                      <a:round/>
                      <a:headEnd len="sm" w="sm" type="none"/>
                      <a:tailEnd len="sm" w="sm" type="none"/>
                    </a:lnL>
                    <a:lnR cap="flat" cmpd="sng" w="19050">
                      <a:solidFill>
                        <a:srgbClr val="DCEEEF"/>
                      </a:solidFill>
                      <a:prstDash val="solid"/>
                      <a:round/>
                      <a:headEnd len="sm" w="sm" type="none"/>
                      <a:tailEnd len="sm" w="sm" type="none"/>
                    </a:lnR>
                    <a:lnT cap="flat" cmpd="sng" w="19050">
                      <a:solidFill>
                        <a:srgbClr val="DCEEEF"/>
                      </a:solidFill>
                      <a:prstDash val="solid"/>
                      <a:round/>
                      <a:headEnd len="sm" w="sm" type="none"/>
                      <a:tailEnd len="sm" w="sm" type="none"/>
                    </a:lnT>
                    <a:lnB cap="flat" cmpd="sng" w="19050">
                      <a:solidFill>
                        <a:srgbClr val="DCEEEF"/>
                      </a:solidFill>
                      <a:prstDash val="solid"/>
                      <a:round/>
                      <a:headEnd len="sm" w="sm" type="none"/>
                      <a:tailEnd len="sm" w="sm" type="none"/>
                    </a:lnB>
                    <a:solidFill>
                      <a:srgbClr val="EDF0F2"/>
                    </a:solidFill>
                  </a:tcPr>
                </a:tc>
                <a:tc>
                  <a:txBody>
                    <a:bodyPr/>
                    <a:lstStyle/>
                    <a:p>
                      <a:pPr indent="0" lvl="0" marL="0" marR="0" rtl="0" algn="l">
                        <a:lnSpc>
                          <a:spcPct val="161026"/>
                        </a:lnSpc>
                        <a:spcBef>
                          <a:spcPts val="0"/>
                        </a:spcBef>
                        <a:spcAft>
                          <a:spcPts val="0"/>
                        </a:spcAft>
                        <a:buNone/>
                      </a:pPr>
                      <a:r>
                        <a:rPr lang="en-US" sz="2299" u="none" cap="none" strike="noStrike">
                          <a:solidFill>
                            <a:srgbClr val="000000"/>
                          </a:solidFill>
                          <a:latin typeface="Arial"/>
                          <a:ea typeface="Arial"/>
                          <a:cs typeface="Arial"/>
                          <a:sym typeface="Arial"/>
                        </a:rPr>
                        <a:t>Multicultural societies require better understanding and engagement with diverse cultures.</a:t>
                      </a:r>
                      <a:endParaRPr sz="1100" u="none" cap="none" strike="noStrike"/>
                    </a:p>
                  </a:txBody>
                  <a:tcPr marT="190500" marB="190500" marR="190500" marL="190500" anchor="ctr">
                    <a:lnL cap="flat" cmpd="sng" w="19050">
                      <a:solidFill>
                        <a:srgbClr val="DCEEEF"/>
                      </a:solidFill>
                      <a:prstDash val="solid"/>
                      <a:round/>
                      <a:headEnd len="sm" w="sm" type="none"/>
                      <a:tailEnd len="sm" w="sm" type="none"/>
                    </a:lnL>
                    <a:lnR cap="flat" cmpd="sng" w="19050">
                      <a:solidFill>
                        <a:srgbClr val="DCEEEF"/>
                      </a:solidFill>
                      <a:prstDash val="solid"/>
                      <a:round/>
                      <a:headEnd len="sm" w="sm" type="none"/>
                      <a:tailEnd len="sm" w="sm" type="none"/>
                    </a:lnR>
                    <a:lnT cap="flat" cmpd="sng" w="19050">
                      <a:solidFill>
                        <a:srgbClr val="DCEEEF"/>
                      </a:solidFill>
                      <a:prstDash val="solid"/>
                      <a:round/>
                      <a:headEnd len="sm" w="sm" type="none"/>
                      <a:tailEnd len="sm" w="sm" type="none"/>
                    </a:lnT>
                    <a:lnB cap="flat" cmpd="sng" w="19050">
                      <a:solidFill>
                        <a:srgbClr val="DCEEEF"/>
                      </a:solidFill>
                      <a:prstDash val="solid"/>
                      <a:round/>
                      <a:headEnd len="sm" w="sm" type="none"/>
                      <a:tailEnd len="sm" w="sm" type="none"/>
                    </a:lnB>
                  </a:tcPr>
                </a:tc>
              </a:tr>
              <a:tr h="1327775">
                <a:tc>
                  <a:txBody>
                    <a:bodyPr/>
                    <a:lstStyle/>
                    <a:p>
                      <a:pPr indent="0" lvl="0" marL="0" marR="0" rtl="0" algn="ctr">
                        <a:lnSpc>
                          <a:spcPct val="161026"/>
                        </a:lnSpc>
                        <a:spcBef>
                          <a:spcPts val="0"/>
                        </a:spcBef>
                        <a:spcAft>
                          <a:spcPts val="0"/>
                        </a:spcAft>
                        <a:buNone/>
                      </a:pPr>
                      <a:r>
                        <a:rPr b="1" lang="en-US" sz="2299" u="none" cap="none" strike="noStrike">
                          <a:solidFill>
                            <a:srgbClr val="000000"/>
                          </a:solidFill>
                          <a:latin typeface="Arial"/>
                          <a:ea typeface="Arial"/>
                          <a:cs typeface="Arial"/>
                          <a:sym typeface="Arial"/>
                        </a:rPr>
                        <a:t>Social Inequalities &amp; Discrimination</a:t>
                      </a:r>
                      <a:endParaRPr sz="1100" u="none" cap="none" strike="noStrike"/>
                    </a:p>
                  </a:txBody>
                  <a:tcPr marT="190500" marB="190500" marR="190500" marL="190500" anchor="ctr">
                    <a:lnL cap="flat" cmpd="sng" w="19050">
                      <a:solidFill>
                        <a:srgbClr val="DCEEEF"/>
                      </a:solidFill>
                      <a:prstDash val="solid"/>
                      <a:round/>
                      <a:headEnd len="sm" w="sm" type="none"/>
                      <a:tailEnd len="sm" w="sm" type="none"/>
                    </a:lnL>
                    <a:lnR cap="flat" cmpd="sng" w="19050">
                      <a:solidFill>
                        <a:srgbClr val="DCEEEF"/>
                      </a:solidFill>
                      <a:prstDash val="solid"/>
                      <a:round/>
                      <a:headEnd len="sm" w="sm" type="none"/>
                      <a:tailEnd len="sm" w="sm" type="none"/>
                    </a:lnR>
                    <a:lnT cap="flat" cmpd="sng" w="19050">
                      <a:solidFill>
                        <a:srgbClr val="DCEEEF"/>
                      </a:solidFill>
                      <a:prstDash val="solid"/>
                      <a:round/>
                      <a:headEnd len="sm" w="sm" type="none"/>
                      <a:tailEnd len="sm" w="sm" type="none"/>
                    </a:lnT>
                    <a:lnB cap="flat" cmpd="sng" w="19050">
                      <a:solidFill>
                        <a:srgbClr val="DCEEEF"/>
                      </a:solidFill>
                      <a:prstDash val="solid"/>
                      <a:round/>
                      <a:headEnd len="sm" w="sm" type="none"/>
                      <a:tailEnd len="sm" w="sm" type="none"/>
                    </a:lnB>
                    <a:solidFill>
                      <a:srgbClr val="9DCDDE"/>
                    </a:solidFill>
                  </a:tcPr>
                </a:tc>
                <a:tc>
                  <a:txBody>
                    <a:bodyPr/>
                    <a:lstStyle/>
                    <a:p>
                      <a:pPr indent="0" lvl="0" marL="0" marR="0" rtl="0" algn="l">
                        <a:lnSpc>
                          <a:spcPct val="161026"/>
                        </a:lnSpc>
                        <a:spcBef>
                          <a:spcPts val="0"/>
                        </a:spcBef>
                        <a:spcAft>
                          <a:spcPts val="0"/>
                        </a:spcAft>
                        <a:buNone/>
                      </a:pPr>
                      <a:r>
                        <a:rPr lang="en-US" sz="2299" u="none" cap="none" strike="noStrike">
                          <a:solidFill>
                            <a:srgbClr val="000000"/>
                          </a:solidFill>
                          <a:latin typeface="Arial"/>
                          <a:ea typeface="Arial"/>
                          <a:cs typeface="Arial"/>
                          <a:sym typeface="Arial"/>
                        </a:rPr>
                        <a:t>Structural barriers, xenophobia, and racism limit equal participation in society.</a:t>
                      </a:r>
                      <a:endParaRPr sz="1100" u="none" cap="none" strike="noStrike"/>
                    </a:p>
                  </a:txBody>
                  <a:tcPr marT="190500" marB="190500" marR="190500" marL="190500" anchor="ctr">
                    <a:lnL cap="flat" cmpd="sng" w="19050">
                      <a:solidFill>
                        <a:srgbClr val="DCEEEF"/>
                      </a:solidFill>
                      <a:prstDash val="solid"/>
                      <a:round/>
                      <a:headEnd len="sm" w="sm" type="none"/>
                      <a:tailEnd len="sm" w="sm" type="none"/>
                    </a:lnL>
                    <a:lnR cap="flat" cmpd="sng" w="19050">
                      <a:solidFill>
                        <a:srgbClr val="DCEEEF"/>
                      </a:solidFill>
                      <a:prstDash val="solid"/>
                      <a:round/>
                      <a:headEnd len="sm" w="sm" type="none"/>
                      <a:tailEnd len="sm" w="sm" type="none"/>
                    </a:lnR>
                    <a:lnT cap="flat" cmpd="sng" w="19050">
                      <a:solidFill>
                        <a:srgbClr val="DCEEEF"/>
                      </a:solidFill>
                      <a:prstDash val="solid"/>
                      <a:round/>
                      <a:headEnd len="sm" w="sm" type="none"/>
                      <a:tailEnd len="sm" w="sm" type="none"/>
                    </a:lnT>
                    <a:lnB cap="flat" cmpd="sng" w="19050">
                      <a:solidFill>
                        <a:srgbClr val="DCEEEF"/>
                      </a:solidFill>
                      <a:prstDash val="solid"/>
                      <a:round/>
                      <a:headEnd len="sm" w="sm" type="none"/>
                      <a:tailEnd len="sm" w="sm" type="none"/>
                    </a:lnB>
                  </a:tcPr>
                </a:tc>
              </a:tr>
              <a:tr h="1327775">
                <a:tc>
                  <a:txBody>
                    <a:bodyPr/>
                    <a:lstStyle/>
                    <a:p>
                      <a:pPr indent="0" lvl="0" marL="0" marR="0" rtl="0" algn="ctr">
                        <a:lnSpc>
                          <a:spcPct val="161026"/>
                        </a:lnSpc>
                        <a:spcBef>
                          <a:spcPts val="0"/>
                        </a:spcBef>
                        <a:spcAft>
                          <a:spcPts val="0"/>
                        </a:spcAft>
                        <a:buNone/>
                      </a:pPr>
                      <a:r>
                        <a:rPr b="1" lang="en-US" sz="2299" u="none" cap="none" strike="noStrike">
                          <a:solidFill>
                            <a:srgbClr val="000000"/>
                          </a:solidFill>
                          <a:latin typeface="Arial"/>
                          <a:ea typeface="Arial"/>
                          <a:cs typeface="Arial"/>
                          <a:sym typeface="Arial"/>
                        </a:rPr>
                        <a:t>Gap in Life Skills Education</a:t>
                      </a:r>
                      <a:endParaRPr sz="1100" u="none" cap="none" strike="noStrike"/>
                    </a:p>
                  </a:txBody>
                  <a:tcPr marT="190500" marB="190500" marR="190500" marL="190500" anchor="ctr">
                    <a:lnL cap="flat" cmpd="sng" w="19050">
                      <a:solidFill>
                        <a:srgbClr val="DCEEEF"/>
                      </a:solidFill>
                      <a:prstDash val="solid"/>
                      <a:round/>
                      <a:headEnd len="sm" w="sm" type="none"/>
                      <a:tailEnd len="sm" w="sm" type="none"/>
                    </a:lnL>
                    <a:lnR cap="flat" cmpd="sng" w="19050">
                      <a:solidFill>
                        <a:srgbClr val="DCEEEF"/>
                      </a:solidFill>
                      <a:prstDash val="solid"/>
                      <a:round/>
                      <a:headEnd len="sm" w="sm" type="none"/>
                      <a:tailEnd len="sm" w="sm" type="none"/>
                    </a:lnR>
                    <a:lnT cap="flat" cmpd="sng" w="19050">
                      <a:solidFill>
                        <a:srgbClr val="DCEEEF"/>
                      </a:solidFill>
                      <a:prstDash val="solid"/>
                      <a:round/>
                      <a:headEnd len="sm" w="sm" type="none"/>
                      <a:tailEnd len="sm" w="sm" type="none"/>
                    </a:lnT>
                    <a:lnB cap="flat" cmpd="sng" w="19050">
                      <a:solidFill>
                        <a:srgbClr val="DCEEEF"/>
                      </a:solidFill>
                      <a:prstDash val="solid"/>
                      <a:round/>
                      <a:headEnd len="sm" w="sm" type="none"/>
                      <a:tailEnd len="sm" w="sm" type="none"/>
                    </a:lnB>
                    <a:solidFill>
                      <a:srgbClr val="DCEEEF"/>
                    </a:solidFill>
                  </a:tcPr>
                </a:tc>
                <a:tc>
                  <a:txBody>
                    <a:bodyPr/>
                    <a:lstStyle/>
                    <a:p>
                      <a:pPr indent="0" lvl="0" marL="0" marR="0" rtl="0" algn="l">
                        <a:lnSpc>
                          <a:spcPct val="161026"/>
                        </a:lnSpc>
                        <a:spcBef>
                          <a:spcPts val="0"/>
                        </a:spcBef>
                        <a:spcAft>
                          <a:spcPts val="0"/>
                        </a:spcAft>
                        <a:buNone/>
                      </a:pPr>
                      <a:r>
                        <a:rPr lang="en-US" sz="2299" u="none" cap="none" strike="noStrike">
                          <a:solidFill>
                            <a:srgbClr val="000000"/>
                          </a:solidFill>
                          <a:latin typeface="Arial"/>
                          <a:ea typeface="Arial"/>
                          <a:cs typeface="Arial"/>
                          <a:sym typeface="Arial"/>
                        </a:rPr>
                        <a:t>Empathy, critical thinking, and adaptability are undervalued in curricula.</a:t>
                      </a:r>
                      <a:endParaRPr sz="1100" u="none" cap="none" strike="noStrike"/>
                    </a:p>
                  </a:txBody>
                  <a:tcPr marT="190500" marB="190500" marR="190500" marL="190500" anchor="ctr">
                    <a:lnL cap="flat" cmpd="sng" w="19050">
                      <a:solidFill>
                        <a:srgbClr val="DCEEEF"/>
                      </a:solidFill>
                      <a:prstDash val="solid"/>
                      <a:round/>
                      <a:headEnd len="sm" w="sm" type="none"/>
                      <a:tailEnd len="sm" w="sm" type="none"/>
                    </a:lnL>
                    <a:lnR cap="flat" cmpd="sng" w="19050">
                      <a:solidFill>
                        <a:srgbClr val="DCEEEF"/>
                      </a:solidFill>
                      <a:prstDash val="solid"/>
                      <a:round/>
                      <a:headEnd len="sm" w="sm" type="none"/>
                      <a:tailEnd len="sm" w="sm" type="none"/>
                    </a:lnR>
                    <a:lnT cap="flat" cmpd="sng" w="19050">
                      <a:solidFill>
                        <a:srgbClr val="DCEEEF"/>
                      </a:solidFill>
                      <a:prstDash val="solid"/>
                      <a:round/>
                      <a:headEnd len="sm" w="sm" type="none"/>
                      <a:tailEnd len="sm" w="sm" type="none"/>
                    </a:lnT>
                    <a:lnB cap="flat" cmpd="sng" w="19050">
                      <a:solidFill>
                        <a:srgbClr val="DCEEEF"/>
                      </a:solidFill>
                      <a:prstDash val="solid"/>
                      <a:round/>
                      <a:headEnd len="sm" w="sm" type="none"/>
                      <a:tailEnd len="sm" w="sm" type="none"/>
                    </a:lnB>
                  </a:tcPr>
                </a:tc>
              </a:tr>
              <a:tr h="1327775">
                <a:tc>
                  <a:txBody>
                    <a:bodyPr/>
                    <a:lstStyle/>
                    <a:p>
                      <a:pPr indent="0" lvl="0" marL="0" marR="0" rtl="0" algn="ctr">
                        <a:lnSpc>
                          <a:spcPct val="161026"/>
                        </a:lnSpc>
                        <a:spcBef>
                          <a:spcPts val="0"/>
                        </a:spcBef>
                        <a:spcAft>
                          <a:spcPts val="0"/>
                        </a:spcAft>
                        <a:buNone/>
                      </a:pPr>
                      <a:r>
                        <a:rPr b="1" lang="en-US" sz="2299" u="none" cap="none" strike="noStrike">
                          <a:solidFill>
                            <a:srgbClr val="000000"/>
                          </a:solidFill>
                          <a:latin typeface="Arial"/>
                          <a:ea typeface="Arial"/>
                          <a:cs typeface="Arial"/>
                          <a:sym typeface="Arial"/>
                        </a:rPr>
                        <a:t>Inconsistent Educational Standards</a:t>
                      </a:r>
                      <a:endParaRPr sz="1100" u="none" cap="none" strike="noStrike"/>
                    </a:p>
                  </a:txBody>
                  <a:tcPr marT="190500" marB="190500" marR="190500" marL="190500" anchor="ctr">
                    <a:lnL cap="flat" cmpd="sng" w="19050">
                      <a:solidFill>
                        <a:srgbClr val="DCEEEF"/>
                      </a:solidFill>
                      <a:prstDash val="solid"/>
                      <a:round/>
                      <a:headEnd len="sm" w="sm" type="none"/>
                      <a:tailEnd len="sm" w="sm" type="none"/>
                    </a:lnL>
                    <a:lnR cap="flat" cmpd="sng" w="19050">
                      <a:solidFill>
                        <a:srgbClr val="DCEEEF"/>
                      </a:solidFill>
                      <a:prstDash val="solid"/>
                      <a:round/>
                      <a:headEnd len="sm" w="sm" type="none"/>
                      <a:tailEnd len="sm" w="sm" type="none"/>
                    </a:lnR>
                    <a:lnT cap="flat" cmpd="sng" w="19050">
                      <a:solidFill>
                        <a:srgbClr val="DCEEEF"/>
                      </a:solidFill>
                      <a:prstDash val="solid"/>
                      <a:round/>
                      <a:headEnd len="sm" w="sm" type="none"/>
                      <a:tailEnd len="sm" w="sm" type="none"/>
                    </a:lnT>
                    <a:lnB cap="flat" cmpd="sng" w="19050">
                      <a:solidFill>
                        <a:srgbClr val="DCEEEF"/>
                      </a:solidFill>
                      <a:prstDash val="solid"/>
                      <a:round/>
                      <a:headEnd len="sm" w="sm" type="none"/>
                      <a:tailEnd len="sm" w="sm" type="none"/>
                    </a:lnB>
                    <a:solidFill>
                      <a:srgbClr val="B5DCDE"/>
                    </a:solidFill>
                  </a:tcPr>
                </a:tc>
                <a:tc>
                  <a:txBody>
                    <a:bodyPr/>
                    <a:lstStyle/>
                    <a:p>
                      <a:pPr indent="0" lvl="0" marL="0" marR="0" rtl="0" algn="l">
                        <a:lnSpc>
                          <a:spcPct val="161026"/>
                        </a:lnSpc>
                        <a:spcBef>
                          <a:spcPts val="0"/>
                        </a:spcBef>
                        <a:spcAft>
                          <a:spcPts val="0"/>
                        </a:spcAft>
                        <a:buNone/>
                      </a:pPr>
                      <a:r>
                        <a:rPr lang="en-US" sz="2299" u="none" cap="none" strike="noStrike">
                          <a:solidFill>
                            <a:srgbClr val="000000"/>
                          </a:solidFill>
                          <a:latin typeface="Arial"/>
                          <a:ea typeface="Arial"/>
                          <a:cs typeface="Arial"/>
                          <a:sym typeface="Arial"/>
                        </a:rPr>
                        <a:t>Variations in teacher training and citizenship education hinder cohesive civic development.</a:t>
                      </a:r>
                      <a:endParaRPr sz="1100" u="none" cap="none" strike="noStrike"/>
                    </a:p>
                  </a:txBody>
                  <a:tcPr marT="190500" marB="190500" marR="190500" marL="190500" anchor="ctr">
                    <a:lnL cap="flat" cmpd="sng" w="19050">
                      <a:solidFill>
                        <a:srgbClr val="DCEEEF"/>
                      </a:solidFill>
                      <a:prstDash val="solid"/>
                      <a:round/>
                      <a:headEnd len="sm" w="sm" type="none"/>
                      <a:tailEnd len="sm" w="sm" type="none"/>
                    </a:lnL>
                    <a:lnR cap="flat" cmpd="sng" w="19050">
                      <a:solidFill>
                        <a:srgbClr val="DCEEEF"/>
                      </a:solidFill>
                      <a:prstDash val="solid"/>
                      <a:round/>
                      <a:headEnd len="sm" w="sm" type="none"/>
                      <a:tailEnd len="sm" w="sm" type="none"/>
                    </a:lnR>
                    <a:lnT cap="flat" cmpd="sng" w="19050">
                      <a:solidFill>
                        <a:srgbClr val="DCEEEF"/>
                      </a:solidFill>
                      <a:prstDash val="solid"/>
                      <a:round/>
                      <a:headEnd len="sm" w="sm" type="none"/>
                      <a:tailEnd len="sm" w="sm" type="none"/>
                    </a:lnT>
                    <a:lnB cap="flat" cmpd="sng" w="19050">
                      <a:solidFill>
                        <a:srgbClr val="DCEEEF"/>
                      </a:solidFill>
                      <a:prstDash val="solid"/>
                      <a:round/>
                      <a:headEnd len="sm" w="sm" type="none"/>
                      <a:tailEnd len="sm" w="sm" type="none"/>
                    </a:lnB>
                  </a:tcPr>
                </a:tc>
              </a:tr>
            </a:tbl>
          </a:graphicData>
        </a:graphic>
      </p:graphicFrame>
      <p:sp>
        <p:nvSpPr>
          <p:cNvPr id="150" name="Google Shape;150;p5"/>
          <p:cNvSpPr txBox="1"/>
          <p:nvPr/>
        </p:nvSpPr>
        <p:spPr>
          <a:xfrm>
            <a:off x="6188273" y="738433"/>
            <a:ext cx="5911453" cy="854077"/>
          </a:xfrm>
          <a:prstGeom prst="rect">
            <a:avLst/>
          </a:prstGeom>
          <a:noFill/>
          <a:ln>
            <a:noFill/>
          </a:ln>
        </p:spPr>
        <p:txBody>
          <a:bodyPr anchorCtr="0" anchor="t" bIns="0" lIns="0" spcFirstLastPara="1" rIns="0" wrap="square" tIns="0">
            <a:spAutoFit/>
          </a:bodyPr>
          <a:lstStyle/>
          <a:p>
            <a:pPr indent="0" lvl="0" marL="0" marR="0" rtl="0" algn="ctr">
              <a:lnSpc>
                <a:spcPct val="140008"/>
              </a:lnSpc>
              <a:spcBef>
                <a:spcPts val="0"/>
              </a:spcBef>
              <a:spcAft>
                <a:spcPts val="0"/>
              </a:spcAft>
              <a:buNone/>
            </a:pPr>
            <a:r>
              <a:rPr b="1" lang="en-US" sz="4999">
                <a:solidFill>
                  <a:srgbClr val="000000"/>
                </a:solidFill>
                <a:latin typeface="Arial"/>
                <a:ea typeface="Arial"/>
                <a:cs typeface="Arial"/>
                <a:sym typeface="Arial"/>
              </a:rPr>
              <a:t>IDENTIFIED NEEDS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500"/>
                                        <p:tgtEl>
                                          <p:spTgt spid="1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CEEEF"/>
        </a:solidFill>
      </p:bgPr>
    </p:bg>
    <p:spTree>
      <p:nvGrpSpPr>
        <p:cNvPr id="154" name="Shape 154"/>
        <p:cNvGrpSpPr/>
        <p:nvPr/>
      </p:nvGrpSpPr>
      <p:grpSpPr>
        <a:xfrm>
          <a:off x="0" y="0"/>
          <a:ext cx="0" cy="0"/>
          <a:chOff x="0" y="0"/>
          <a:chExt cx="0" cy="0"/>
        </a:xfrm>
      </p:grpSpPr>
      <p:grpSp>
        <p:nvGrpSpPr>
          <p:cNvPr id="155" name="Google Shape;155;p6"/>
          <p:cNvGrpSpPr/>
          <p:nvPr/>
        </p:nvGrpSpPr>
        <p:grpSpPr>
          <a:xfrm>
            <a:off x="1028700" y="2438242"/>
            <a:ext cx="2852874" cy="2705258"/>
            <a:chOff x="0" y="-38100"/>
            <a:chExt cx="891142" cy="845032"/>
          </a:xfrm>
        </p:grpSpPr>
        <p:sp>
          <p:nvSpPr>
            <p:cNvPr id="156" name="Google Shape;156;p6"/>
            <p:cNvSpPr/>
            <p:nvPr/>
          </p:nvSpPr>
          <p:spPr>
            <a:xfrm>
              <a:off x="0" y="0"/>
              <a:ext cx="891142" cy="806932"/>
            </a:xfrm>
            <a:custGeom>
              <a:rect b="b" l="l" r="r" t="t"/>
              <a:pathLst>
                <a:path extrusionOk="0" h="806932" w="891142">
                  <a:moveTo>
                    <a:pt x="0" y="0"/>
                  </a:moveTo>
                  <a:lnTo>
                    <a:pt x="891142" y="0"/>
                  </a:lnTo>
                  <a:lnTo>
                    <a:pt x="891142" y="806932"/>
                  </a:lnTo>
                  <a:lnTo>
                    <a:pt x="0" y="806932"/>
                  </a:lnTo>
                  <a:close/>
                </a:path>
              </a:pathLst>
            </a:custGeom>
            <a:solidFill>
              <a:srgbClr val="000000">
                <a:alpha val="0"/>
              </a:srgbClr>
            </a:solidFill>
            <a:ln cap="sq" cmpd="sng" w="57150">
              <a:solidFill>
                <a:srgbClr val="80AED1"/>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 name="Google Shape;157;p6"/>
            <p:cNvSpPr txBox="1"/>
            <p:nvPr/>
          </p:nvSpPr>
          <p:spPr>
            <a:xfrm>
              <a:off x="0" y="-38100"/>
              <a:ext cx="891142" cy="84503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58" name="Google Shape;158;p6"/>
          <p:cNvSpPr txBox="1"/>
          <p:nvPr/>
        </p:nvSpPr>
        <p:spPr>
          <a:xfrm>
            <a:off x="1028700" y="994736"/>
            <a:ext cx="7443389" cy="854173"/>
          </a:xfrm>
          <a:prstGeom prst="rect">
            <a:avLst/>
          </a:prstGeom>
          <a:noFill/>
          <a:ln>
            <a:noFill/>
          </a:ln>
        </p:spPr>
        <p:txBody>
          <a:bodyPr anchorCtr="0" anchor="t" bIns="0" lIns="0" spcFirstLastPara="1" rIns="0" wrap="square" tIns="0">
            <a:spAutoFit/>
          </a:bodyPr>
          <a:lstStyle/>
          <a:p>
            <a:pPr indent="0" lvl="0" marL="0" marR="0" rtl="0" algn="l">
              <a:lnSpc>
                <a:spcPct val="139992"/>
              </a:lnSpc>
              <a:spcBef>
                <a:spcPts val="0"/>
              </a:spcBef>
              <a:spcAft>
                <a:spcPts val="0"/>
              </a:spcAft>
              <a:buNone/>
            </a:pPr>
            <a:r>
              <a:rPr b="1" lang="en-US" sz="4996">
                <a:solidFill>
                  <a:srgbClr val="000000"/>
                </a:solidFill>
                <a:latin typeface="Arial"/>
                <a:ea typeface="Arial"/>
                <a:cs typeface="Arial"/>
                <a:sym typeface="Arial"/>
              </a:rPr>
              <a:t>PROJECT OBJECTIVES</a:t>
            </a:r>
            <a:endParaRPr/>
          </a:p>
        </p:txBody>
      </p:sp>
      <p:sp>
        <p:nvSpPr>
          <p:cNvPr id="159" name="Google Shape;159;p6"/>
          <p:cNvSpPr txBox="1"/>
          <p:nvPr/>
        </p:nvSpPr>
        <p:spPr>
          <a:xfrm>
            <a:off x="1028700" y="2865384"/>
            <a:ext cx="2852874" cy="1934845"/>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1" lang="en-US" sz="2199">
                <a:solidFill>
                  <a:srgbClr val="000000"/>
                </a:solidFill>
                <a:latin typeface="Arial"/>
                <a:ea typeface="Arial"/>
                <a:cs typeface="Arial"/>
                <a:sym typeface="Arial"/>
              </a:rPr>
              <a:t>Develop Active European Citizenship &amp; Intercultural Competence</a:t>
            </a:r>
            <a:endParaRPr/>
          </a:p>
        </p:txBody>
      </p:sp>
      <p:sp>
        <p:nvSpPr>
          <p:cNvPr id="160" name="Google Shape;160;p6"/>
          <p:cNvSpPr txBox="1"/>
          <p:nvPr/>
        </p:nvSpPr>
        <p:spPr>
          <a:xfrm>
            <a:off x="5774528" y="5440354"/>
            <a:ext cx="2852874" cy="4579621"/>
          </a:xfrm>
          <a:prstGeom prst="rect">
            <a:avLst/>
          </a:prstGeom>
          <a:noFill/>
          <a:ln>
            <a:noFill/>
          </a:ln>
        </p:spPr>
        <p:txBody>
          <a:bodyPr anchorCtr="0" anchor="t" bIns="0" lIns="0" spcFirstLastPara="1" rIns="0" wrap="square" tIns="0">
            <a:spAutoFit/>
          </a:bodyPr>
          <a:lstStyle/>
          <a:p>
            <a:pPr indent="0" lvl="0" marL="0" marR="0" rtl="0" algn="ctr">
              <a:lnSpc>
                <a:spcPct val="160028"/>
              </a:lnSpc>
              <a:spcBef>
                <a:spcPts val="0"/>
              </a:spcBef>
              <a:spcAft>
                <a:spcPts val="0"/>
              </a:spcAft>
              <a:buNone/>
            </a:pPr>
            <a:r>
              <a:rPr lang="en-US" sz="2099">
                <a:solidFill>
                  <a:srgbClr val="000000"/>
                </a:solidFill>
                <a:latin typeface="Arial"/>
                <a:ea typeface="Arial"/>
                <a:cs typeface="Arial"/>
                <a:sym typeface="Arial"/>
              </a:rPr>
              <a:t>Develop programs addressed the diverse needs of all students, including disadvantaged and migrant, while fostering empathy, problem-solving, and emotional management through experiential learning.</a:t>
            </a:r>
            <a:endParaRPr/>
          </a:p>
        </p:txBody>
      </p:sp>
      <p:sp>
        <p:nvSpPr>
          <p:cNvPr id="161" name="Google Shape;161;p6"/>
          <p:cNvSpPr txBox="1"/>
          <p:nvPr/>
        </p:nvSpPr>
        <p:spPr>
          <a:xfrm>
            <a:off x="9885943" y="5440354"/>
            <a:ext cx="2852874" cy="3741421"/>
          </a:xfrm>
          <a:prstGeom prst="rect">
            <a:avLst/>
          </a:prstGeom>
          <a:noFill/>
          <a:ln>
            <a:noFill/>
          </a:ln>
        </p:spPr>
        <p:txBody>
          <a:bodyPr anchorCtr="0" anchor="t" bIns="0" lIns="0" spcFirstLastPara="1" rIns="0" wrap="square" tIns="0">
            <a:spAutoFit/>
          </a:bodyPr>
          <a:lstStyle/>
          <a:p>
            <a:pPr indent="0" lvl="0" marL="0" marR="0" rtl="0" algn="ctr">
              <a:lnSpc>
                <a:spcPct val="160028"/>
              </a:lnSpc>
              <a:spcBef>
                <a:spcPts val="0"/>
              </a:spcBef>
              <a:spcAft>
                <a:spcPts val="0"/>
              </a:spcAft>
              <a:buNone/>
            </a:pPr>
            <a:r>
              <a:rPr lang="en-US" sz="2099">
                <a:solidFill>
                  <a:srgbClr val="000000"/>
                </a:solidFill>
                <a:latin typeface="Arial"/>
                <a:ea typeface="Arial"/>
                <a:cs typeface="Arial"/>
                <a:sym typeface="Arial"/>
              </a:rPr>
              <a:t>Provide training and resources for inclusive teaching while involving parents and communities to strengthen shared values and social cohesion.</a:t>
            </a:r>
            <a:endParaRPr/>
          </a:p>
        </p:txBody>
      </p:sp>
      <p:sp>
        <p:nvSpPr>
          <p:cNvPr id="162" name="Google Shape;162;p6"/>
          <p:cNvSpPr txBox="1"/>
          <p:nvPr/>
        </p:nvSpPr>
        <p:spPr>
          <a:xfrm>
            <a:off x="14406426" y="5440354"/>
            <a:ext cx="2852874" cy="248412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lang="en-US" sz="2100">
                <a:solidFill>
                  <a:srgbClr val="000000"/>
                </a:solidFill>
                <a:latin typeface="Arial"/>
                <a:ea typeface="Arial"/>
                <a:cs typeface="Arial"/>
                <a:sym typeface="Arial"/>
              </a:rPr>
              <a:t>Disseminate effective strategies, tools, and methodologies for life skills development and active citizenship across Europe.</a:t>
            </a:r>
            <a:endParaRPr/>
          </a:p>
        </p:txBody>
      </p:sp>
      <p:sp>
        <p:nvSpPr>
          <p:cNvPr id="163" name="Google Shape;163;p6"/>
          <p:cNvSpPr txBox="1"/>
          <p:nvPr/>
        </p:nvSpPr>
        <p:spPr>
          <a:xfrm>
            <a:off x="1028700" y="5478454"/>
            <a:ext cx="2852874" cy="3328035"/>
          </a:xfrm>
          <a:prstGeom prst="rect">
            <a:avLst/>
          </a:prstGeom>
          <a:noFill/>
          <a:ln>
            <a:noFill/>
          </a:ln>
        </p:spPr>
        <p:txBody>
          <a:bodyPr anchorCtr="0" anchor="t" bIns="0" lIns="0" spcFirstLastPara="1" rIns="0" wrap="square" tIns="0">
            <a:spAutoFit/>
          </a:bodyPr>
          <a:lstStyle/>
          <a:p>
            <a:pPr indent="0" lvl="0" marL="0" marR="0" rtl="0" algn="ctr">
              <a:lnSpc>
                <a:spcPct val="140019"/>
              </a:lnSpc>
              <a:spcBef>
                <a:spcPts val="0"/>
              </a:spcBef>
              <a:spcAft>
                <a:spcPts val="0"/>
              </a:spcAft>
              <a:buNone/>
            </a:pPr>
            <a:r>
              <a:rPr lang="en-US" sz="2099">
                <a:solidFill>
                  <a:srgbClr val="000000"/>
                </a:solidFill>
                <a:latin typeface="Arial"/>
                <a:ea typeface="Arial"/>
                <a:cs typeface="Arial"/>
                <a:sym typeface="Arial"/>
              </a:rPr>
              <a:t>Promote democracy, human rights, equality, and tolerance while equipping students for multicultural engagement through respect and cooperation.</a:t>
            </a:r>
            <a:endParaRPr/>
          </a:p>
        </p:txBody>
      </p:sp>
      <p:grpSp>
        <p:nvGrpSpPr>
          <p:cNvPr id="164" name="Google Shape;164;p6"/>
          <p:cNvGrpSpPr/>
          <p:nvPr/>
        </p:nvGrpSpPr>
        <p:grpSpPr>
          <a:xfrm>
            <a:off x="5774528" y="2438242"/>
            <a:ext cx="2852874" cy="2705258"/>
            <a:chOff x="0" y="-38100"/>
            <a:chExt cx="891142" cy="845032"/>
          </a:xfrm>
        </p:grpSpPr>
        <p:sp>
          <p:nvSpPr>
            <p:cNvPr id="165" name="Google Shape;165;p6"/>
            <p:cNvSpPr/>
            <p:nvPr/>
          </p:nvSpPr>
          <p:spPr>
            <a:xfrm>
              <a:off x="0" y="0"/>
              <a:ext cx="891142" cy="806932"/>
            </a:xfrm>
            <a:custGeom>
              <a:rect b="b" l="l" r="r" t="t"/>
              <a:pathLst>
                <a:path extrusionOk="0" h="806932" w="891142">
                  <a:moveTo>
                    <a:pt x="0" y="0"/>
                  </a:moveTo>
                  <a:lnTo>
                    <a:pt x="891142" y="0"/>
                  </a:lnTo>
                  <a:lnTo>
                    <a:pt x="891142" y="806932"/>
                  </a:lnTo>
                  <a:lnTo>
                    <a:pt x="0" y="806932"/>
                  </a:lnTo>
                  <a:close/>
                </a:path>
              </a:pathLst>
            </a:custGeom>
            <a:solidFill>
              <a:srgbClr val="000000">
                <a:alpha val="0"/>
              </a:srgbClr>
            </a:solidFill>
            <a:ln cap="sq" cmpd="sng" w="57150">
              <a:solidFill>
                <a:srgbClr val="C8BCD5"/>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6" name="Google Shape;166;p6"/>
            <p:cNvSpPr txBox="1"/>
            <p:nvPr/>
          </p:nvSpPr>
          <p:spPr>
            <a:xfrm>
              <a:off x="0" y="-38100"/>
              <a:ext cx="891142" cy="84503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167" name="Google Shape;167;p6"/>
          <p:cNvCxnSpPr/>
          <p:nvPr/>
        </p:nvCxnSpPr>
        <p:spPr>
          <a:xfrm>
            <a:off x="3881574" y="3851857"/>
            <a:ext cx="1892954" cy="0"/>
          </a:xfrm>
          <a:prstGeom prst="straightConnector1">
            <a:avLst/>
          </a:prstGeom>
          <a:noFill/>
          <a:ln cap="flat" cmpd="sng" w="38100">
            <a:solidFill>
              <a:srgbClr val="80AED1"/>
            </a:solidFill>
            <a:prstDash val="solid"/>
            <a:round/>
            <a:headEnd len="sm" w="sm" type="none"/>
            <a:tailEnd len="med" w="med" type="stealth"/>
          </a:ln>
        </p:spPr>
      </p:cxnSp>
      <p:grpSp>
        <p:nvGrpSpPr>
          <p:cNvPr id="168" name="Google Shape;168;p6"/>
          <p:cNvGrpSpPr/>
          <p:nvPr/>
        </p:nvGrpSpPr>
        <p:grpSpPr>
          <a:xfrm>
            <a:off x="9885943" y="2438242"/>
            <a:ext cx="2852874" cy="2705258"/>
            <a:chOff x="0" y="-38100"/>
            <a:chExt cx="891142" cy="845032"/>
          </a:xfrm>
        </p:grpSpPr>
        <p:sp>
          <p:nvSpPr>
            <p:cNvPr id="169" name="Google Shape;169;p6"/>
            <p:cNvSpPr/>
            <p:nvPr/>
          </p:nvSpPr>
          <p:spPr>
            <a:xfrm>
              <a:off x="0" y="0"/>
              <a:ext cx="891142" cy="806932"/>
            </a:xfrm>
            <a:custGeom>
              <a:rect b="b" l="l" r="r" t="t"/>
              <a:pathLst>
                <a:path extrusionOk="0" h="806932" w="891142">
                  <a:moveTo>
                    <a:pt x="0" y="0"/>
                  </a:moveTo>
                  <a:lnTo>
                    <a:pt x="891142" y="0"/>
                  </a:lnTo>
                  <a:lnTo>
                    <a:pt x="891142" y="806932"/>
                  </a:lnTo>
                  <a:lnTo>
                    <a:pt x="0" y="806932"/>
                  </a:lnTo>
                  <a:close/>
                </a:path>
              </a:pathLst>
            </a:custGeom>
            <a:solidFill>
              <a:srgbClr val="000000">
                <a:alpha val="0"/>
              </a:srgbClr>
            </a:solidFill>
            <a:ln cap="sq" cmpd="sng" w="57150">
              <a:solidFill>
                <a:srgbClr val="9DCDDE"/>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0" name="Google Shape;170;p6"/>
            <p:cNvSpPr txBox="1"/>
            <p:nvPr/>
          </p:nvSpPr>
          <p:spPr>
            <a:xfrm>
              <a:off x="0" y="-38100"/>
              <a:ext cx="891142" cy="84503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171" name="Google Shape;171;p6"/>
          <p:cNvCxnSpPr/>
          <p:nvPr/>
        </p:nvCxnSpPr>
        <p:spPr>
          <a:xfrm>
            <a:off x="8627401" y="3851857"/>
            <a:ext cx="1258542" cy="0"/>
          </a:xfrm>
          <a:prstGeom prst="straightConnector1">
            <a:avLst/>
          </a:prstGeom>
          <a:noFill/>
          <a:ln cap="flat" cmpd="sng" w="38100">
            <a:solidFill>
              <a:srgbClr val="C8BCD5"/>
            </a:solidFill>
            <a:prstDash val="solid"/>
            <a:round/>
            <a:headEnd len="sm" w="sm" type="none"/>
            <a:tailEnd len="med" w="med" type="stealth"/>
          </a:ln>
        </p:spPr>
      </p:cxnSp>
      <p:grpSp>
        <p:nvGrpSpPr>
          <p:cNvPr id="172" name="Google Shape;172;p6"/>
          <p:cNvGrpSpPr/>
          <p:nvPr/>
        </p:nvGrpSpPr>
        <p:grpSpPr>
          <a:xfrm>
            <a:off x="14406426" y="2438242"/>
            <a:ext cx="2852874" cy="2705258"/>
            <a:chOff x="0" y="-38100"/>
            <a:chExt cx="891142" cy="845032"/>
          </a:xfrm>
        </p:grpSpPr>
        <p:sp>
          <p:nvSpPr>
            <p:cNvPr id="173" name="Google Shape;173;p6"/>
            <p:cNvSpPr/>
            <p:nvPr/>
          </p:nvSpPr>
          <p:spPr>
            <a:xfrm>
              <a:off x="0" y="0"/>
              <a:ext cx="891142" cy="806932"/>
            </a:xfrm>
            <a:custGeom>
              <a:rect b="b" l="l" r="r" t="t"/>
              <a:pathLst>
                <a:path extrusionOk="0" h="806932" w="891142">
                  <a:moveTo>
                    <a:pt x="0" y="0"/>
                  </a:moveTo>
                  <a:lnTo>
                    <a:pt x="891142" y="0"/>
                  </a:lnTo>
                  <a:lnTo>
                    <a:pt x="891142" y="806932"/>
                  </a:lnTo>
                  <a:lnTo>
                    <a:pt x="0" y="806932"/>
                  </a:lnTo>
                  <a:close/>
                </a:path>
              </a:pathLst>
            </a:custGeom>
            <a:solidFill>
              <a:srgbClr val="000000">
                <a:alpha val="0"/>
              </a:srgbClr>
            </a:solidFill>
            <a:ln cap="sq" cmpd="sng" w="57150">
              <a:solidFill>
                <a:srgbClr val="18AFD6"/>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4" name="Google Shape;174;p6"/>
            <p:cNvSpPr txBox="1"/>
            <p:nvPr/>
          </p:nvSpPr>
          <p:spPr>
            <a:xfrm>
              <a:off x="0" y="-38100"/>
              <a:ext cx="891142" cy="84503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175" name="Google Shape;175;p6"/>
          <p:cNvCxnSpPr/>
          <p:nvPr/>
        </p:nvCxnSpPr>
        <p:spPr>
          <a:xfrm>
            <a:off x="12738817" y="3851857"/>
            <a:ext cx="1667609" cy="0"/>
          </a:xfrm>
          <a:prstGeom prst="straightConnector1">
            <a:avLst/>
          </a:prstGeom>
          <a:noFill/>
          <a:ln cap="flat" cmpd="sng" w="38100">
            <a:solidFill>
              <a:srgbClr val="9DCDDE"/>
            </a:solidFill>
            <a:prstDash val="solid"/>
            <a:round/>
            <a:headEnd len="sm" w="sm" type="none"/>
            <a:tailEnd len="med" w="med" type="stealth"/>
          </a:ln>
        </p:spPr>
      </p:cxnSp>
      <p:sp>
        <p:nvSpPr>
          <p:cNvPr id="176" name="Google Shape;176;p6"/>
          <p:cNvSpPr txBox="1"/>
          <p:nvPr/>
        </p:nvSpPr>
        <p:spPr>
          <a:xfrm>
            <a:off x="5774528" y="3255909"/>
            <a:ext cx="2852874" cy="1153795"/>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1" lang="en-US" sz="2199">
                <a:solidFill>
                  <a:srgbClr val="000000"/>
                </a:solidFill>
                <a:latin typeface="Arial"/>
                <a:ea typeface="Arial"/>
                <a:cs typeface="Arial"/>
                <a:sym typeface="Arial"/>
              </a:rPr>
              <a:t>Promote Inclusive   &amp; Innovative Education</a:t>
            </a:r>
            <a:endParaRPr/>
          </a:p>
        </p:txBody>
      </p:sp>
      <p:sp>
        <p:nvSpPr>
          <p:cNvPr id="177" name="Google Shape;177;p6"/>
          <p:cNvSpPr txBox="1"/>
          <p:nvPr/>
        </p:nvSpPr>
        <p:spPr>
          <a:xfrm>
            <a:off x="9885943" y="3060647"/>
            <a:ext cx="2852874" cy="1544320"/>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1" lang="en-US" sz="2199">
                <a:solidFill>
                  <a:srgbClr val="000000"/>
                </a:solidFill>
                <a:latin typeface="Arial"/>
                <a:ea typeface="Arial"/>
                <a:cs typeface="Arial"/>
                <a:sym typeface="Arial"/>
              </a:rPr>
              <a:t>Empower    Educators &amp;    Engage Communities</a:t>
            </a:r>
            <a:endParaRPr/>
          </a:p>
        </p:txBody>
      </p:sp>
      <p:sp>
        <p:nvSpPr>
          <p:cNvPr id="178" name="Google Shape;178;p6"/>
          <p:cNvSpPr txBox="1"/>
          <p:nvPr/>
        </p:nvSpPr>
        <p:spPr>
          <a:xfrm>
            <a:off x="14406426" y="3255909"/>
            <a:ext cx="2852874" cy="1153795"/>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1" lang="en-US" sz="2199">
                <a:solidFill>
                  <a:srgbClr val="000000"/>
                </a:solidFill>
                <a:latin typeface="Arial"/>
                <a:ea typeface="Arial"/>
                <a:cs typeface="Arial"/>
                <a:sym typeface="Arial"/>
              </a:rPr>
              <a:t>Share                       Best Practices for Inclusion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500"/>
                                        <p:tgtEl>
                                          <p:spTgt spid="1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500"/>
                                        <p:tgtEl>
                                          <p:spTgt spid="1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500"/>
                                        <p:tgtEl>
                                          <p:spTgt spid="1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500"/>
                                        <p:tgtEl>
                                          <p:spTgt spid="1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grpSp>
        <p:nvGrpSpPr>
          <p:cNvPr id="183" name="Google Shape;183;p7"/>
          <p:cNvGrpSpPr/>
          <p:nvPr/>
        </p:nvGrpSpPr>
        <p:grpSpPr>
          <a:xfrm>
            <a:off x="1935210" y="3967450"/>
            <a:ext cx="3218485" cy="5081266"/>
            <a:chOff x="0" y="-38100"/>
            <a:chExt cx="847667" cy="1338276"/>
          </a:xfrm>
        </p:grpSpPr>
        <p:sp>
          <p:nvSpPr>
            <p:cNvPr id="184" name="Google Shape;184;p7"/>
            <p:cNvSpPr/>
            <p:nvPr/>
          </p:nvSpPr>
          <p:spPr>
            <a:xfrm>
              <a:off x="0" y="0"/>
              <a:ext cx="847667" cy="1300176"/>
            </a:xfrm>
            <a:custGeom>
              <a:rect b="b" l="l" r="r" t="t"/>
              <a:pathLst>
                <a:path extrusionOk="0" h="1300176" w="847667">
                  <a:moveTo>
                    <a:pt x="0" y="0"/>
                  </a:moveTo>
                  <a:lnTo>
                    <a:pt x="847667" y="0"/>
                  </a:lnTo>
                  <a:lnTo>
                    <a:pt x="847667" y="1300176"/>
                  </a:lnTo>
                  <a:lnTo>
                    <a:pt x="0" y="1300176"/>
                  </a:lnTo>
                  <a:close/>
                </a:path>
              </a:pathLst>
            </a:custGeom>
            <a:solidFill>
              <a:srgbClr val="DCEE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 name="Google Shape;185;p7"/>
            <p:cNvSpPr txBox="1"/>
            <p:nvPr/>
          </p:nvSpPr>
          <p:spPr>
            <a:xfrm>
              <a:off x="0" y="-38100"/>
              <a:ext cx="847667" cy="133827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86" name="Google Shape;186;p7"/>
          <p:cNvGrpSpPr/>
          <p:nvPr/>
        </p:nvGrpSpPr>
        <p:grpSpPr>
          <a:xfrm>
            <a:off x="5668636" y="3967450"/>
            <a:ext cx="10769851" cy="5081266"/>
            <a:chOff x="0" y="-38100"/>
            <a:chExt cx="2836504" cy="1338276"/>
          </a:xfrm>
        </p:grpSpPr>
        <p:sp>
          <p:nvSpPr>
            <p:cNvPr id="187" name="Google Shape;187;p7"/>
            <p:cNvSpPr/>
            <p:nvPr/>
          </p:nvSpPr>
          <p:spPr>
            <a:xfrm>
              <a:off x="0" y="0"/>
              <a:ext cx="2836504" cy="1300176"/>
            </a:xfrm>
            <a:custGeom>
              <a:rect b="b" l="l" r="r" t="t"/>
              <a:pathLst>
                <a:path extrusionOk="0" h="1300176" w="2836504">
                  <a:moveTo>
                    <a:pt x="0" y="0"/>
                  </a:moveTo>
                  <a:lnTo>
                    <a:pt x="2836504" y="0"/>
                  </a:lnTo>
                  <a:lnTo>
                    <a:pt x="2836504" y="1300176"/>
                  </a:lnTo>
                  <a:lnTo>
                    <a:pt x="0" y="1300176"/>
                  </a:lnTo>
                  <a:close/>
                </a:path>
              </a:pathLst>
            </a:custGeom>
            <a:solidFill>
              <a:srgbClr val="B5DC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 name="Google Shape;188;p7"/>
            <p:cNvSpPr txBox="1"/>
            <p:nvPr/>
          </p:nvSpPr>
          <p:spPr>
            <a:xfrm>
              <a:off x="0" y="-38100"/>
              <a:ext cx="2836504" cy="133827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189" name="Google Shape;189;p7"/>
          <p:cNvCxnSpPr/>
          <p:nvPr/>
        </p:nvCxnSpPr>
        <p:spPr>
          <a:xfrm>
            <a:off x="3335264" y="7661273"/>
            <a:ext cx="417196" cy="0"/>
          </a:xfrm>
          <a:prstGeom prst="straightConnector1">
            <a:avLst/>
          </a:prstGeom>
          <a:noFill/>
          <a:ln cap="flat" cmpd="sng" w="9525">
            <a:solidFill>
              <a:srgbClr val="000000"/>
            </a:solidFill>
            <a:prstDash val="solid"/>
            <a:round/>
            <a:headEnd len="sm" w="sm" type="none"/>
            <a:tailEnd len="sm" w="sm" type="none"/>
          </a:ln>
        </p:spPr>
      </p:cxnSp>
      <p:sp>
        <p:nvSpPr>
          <p:cNvPr id="190" name="Google Shape;190;p7"/>
          <p:cNvSpPr/>
          <p:nvPr/>
        </p:nvSpPr>
        <p:spPr>
          <a:xfrm>
            <a:off x="10533944" y="6755286"/>
            <a:ext cx="1038939" cy="672477"/>
          </a:xfrm>
          <a:custGeom>
            <a:rect b="b" l="l" r="r" t="t"/>
            <a:pathLst>
              <a:path extrusionOk="0" h="672477" w="1038939">
                <a:moveTo>
                  <a:pt x="0" y="0"/>
                </a:moveTo>
                <a:lnTo>
                  <a:pt x="1038939" y="0"/>
                </a:lnTo>
                <a:lnTo>
                  <a:pt x="1038939" y="672477"/>
                </a:lnTo>
                <a:lnTo>
                  <a:pt x="0" y="672477"/>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1" name="Google Shape;191;p7"/>
          <p:cNvSpPr/>
          <p:nvPr/>
        </p:nvSpPr>
        <p:spPr>
          <a:xfrm>
            <a:off x="6837231" y="6600474"/>
            <a:ext cx="993469" cy="827289"/>
          </a:xfrm>
          <a:custGeom>
            <a:rect b="b" l="l" r="r" t="t"/>
            <a:pathLst>
              <a:path extrusionOk="0" h="827289" w="993469">
                <a:moveTo>
                  <a:pt x="0" y="0"/>
                </a:moveTo>
                <a:lnTo>
                  <a:pt x="993469" y="0"/>
                </a:lnTo>
                <a:lnTo>
                  <a:pt x="993469" y="827289"/>
                </a:lnTo>
                <a:lnTo>
                  <a:pt x="0" y="827289"/>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2" name="Google Shape;192;p7"/>
          <p:cNvSpPr/>
          <p:nvPr/>
        </p:nvSpPr>
        <p:spPr>
          <a:xfrm>
            <a:off x="2987846" y="6432873"/>
            <a:ext cx="1112030" cy="936127"/>
          </a:xfrm>
          <a:custGeom>
            <a:rect b="b" l="l" r="r" t="t"/>
            <a:pathLst>
              <a:path extrusionOk="0" h="936127" w="1112030">
                <a:moveTo>
                  <a:pt x="0" y="0"/>
                </a:moveTo>
                <a:lnTo>
                  <a:pt x="1112030" y="0"/>
                </a:lnTo>
                <a:lnTo>
                  <a:pt x="1112030" y="936127"/>
                </a:lnTo>
                <a:lnTo>
                  <a:pt x="0" y="936127"/>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3" name="Google Shape;193;p7"/>
          <p:cNvSpPr/>
          <p:nvPr/>
        </p:nvSpPr>
        <p:spPr>
          <a:xfrm>
            <a:off x="14054507" y="6432873"/>
            <a:ext cx="971375" cy="994891"/>
          </a:xfrm>
          <a:custGeom>
            <a:rect b="b" l="l" r="r" t="t"/>
            <a:pathLst>
              <a:path extrusionOk="0" h="994891" w="971375">
                <a:moveTo>
                  <a:pt x="0" y="0"/>
                </a:moveTo>
                <a:lnTo>
                  <a:pt x="971375" y="0"/>
                </a:lnTo>
                <a:lnTo>
                  <a:pt x="971375" y="994890"/>
                </a:lnTo>
                <a:lnTo>
                  <a:pt x="0" y="99489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4" name="Google Shape;194;p7"/>
          <p:cNvSpPr txBox="1"/>
          <p:nvPr/>
        </p:nvSpPr>
        <p:spPr>
          <a:xfrm>
            <a:off x="1935210" y="1539387"/>
            <a:ext cx="4684284" cy="936612"/>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US" sz="5500">
                <a:solidFill>
                  <a:srgbClr val="000000"/>
                </a:solidFill>
                <a:latin typeface="Arial"/>
                <a:ea typeface="Arial"/>
                <a:cs typeface="Arial"/>
                <a:sym typeface="Arial"/>
              </a:rPr>
              <a:t>Target Groups</a:t>
            </a:r>
            <a:endParaRPr/>
          </a:p>
        </p:txBody>
      </p:sp>
      <p:sp>
        <p:nvSpPr>
          <p:cNvPr id="195" name="Google Shape;195;p7"/>
          <p:cNvSpPr txBox="1"/>
          <p:nvPr/>
        </p:nvSpPr>
        <p:spPr>
          <a:xfrm>
            <a:off x="1935210" y="4619392"/>
            <a:ext cx="3218485" cy="1180451"/>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3400">
                <a:solidFill>
                  <a:srgbClr val="000000"/>
                </a:solidFill>
                <a:latin typeface="Arial"/>
                <a:ea typeface="Arial"/>
                <a:cs typeface="Arial"/>
                <a:sym typeface="Arial"/>
              </a:rPr>
              <a:t>Primary Beneficiaries</a:t>
            </a:r>
            <a:endParaRPr/>
          </a:p>
        </p:txBody>
      </p:sp>
      <p:sp>
        <p:nvSpPr>
          <p:cNvPr id="196" name="Google Shape;196;p7"/>
          <p:cNvSpPr txBox="1"/>
          <p:nvPr/>
        </p:nvSpPr>
        <p:spPr>
          <a:xfrm>
            <a:off x="2248589" y="7924186"/>
            <a:ext cx="2591727" cy="412116"/>
          </a:xfrm>
          <a:prstGeom prst="rect">
            <a:avLst/>
          </a:prstGeom>
          <a:noFill/>
          <a:ln>
            <a:noFill/>
          </a:ln>
        </p:spPr>
        <p:txBody>
          <a:bodyPr anchorCtr="0" anchor="t" bIns="0" lIns="0" spcFirstLastPara="1" rIns="0" wrap="square" tIns="0">
            <a:spAutoFit/>
          </a:bodyPr>
          <a:lstStyle/>
          <a:p>
            <a:pPr indent="0" lvl="0" marL="0" marR="0" rtl="0" algn="ctr">
              <a:lnSpc>
                <a:spcPct val="160027"/>
              </a:lnSpc>
              <a:spcBef>
                <a:spcPts val="0"/>
              </a:spcBef>
              <a:spcAft>
                <a:spcPts val="0"/>
              </a:spcAft>
              <a:buNone/>
            </a:pPr>
            <a:r>
              <a:rPr lang="en-US" sz="2199">
                <a:solidFill>
                  <a:srgbClr val="000000"/>
                </a:solidFill>
                <a:latin typeface="Arial"/>
                <a:ea typeface="Arial"/>
                <a:cs typeface="Arial"/>
                <a:sym typeface="Arial"/>
              </a:rPr>
              <a:t>Pupils aged 9-12</a:t>
            </a:r>
            <a:endParaRPr/>
          </a:p>
        </p:txBody>
      </p:sp>
      <p:sp>
        <p:nvSpPr>
          <p:cNvPr id="197" name="Google Shape;197;p7"/>
          <p:cNvSpPr txBox="1"/>
          <p:nvPr/>
        </p:nvSpPr>
        <p:spPr>
          <a:xfrm>
            <a:off x="5668340" y="4855612"/>
            <a:ext cx="10770147" cy="688961"/>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4000">
                <a:solidFill>
                  <a:srgbClr val="000000"/>
                </a:solidFill>
                <a:latin typeface="Arial"/>
                <a:ea typeface="Arial"/>
                <a:cs typeface="Arial"/>
                <a:sym typeface="Arial"/>
              </a:rPr>
              <a:t>Secondary Beneficiaries</a:t>
            </a:r>
            <a:endParaRPr/>
          </a:p>
        </p:txBody>
      </p:sp>
      <p:sp>
        <p:nvSpPr>
          <p:cNvPr id="198" name="Google Shape;198;p7"/>
          <p:cNvSpPr txBox="1"/>
          <p:nvPr/>
        </p:nvSpPr>
        <p:spPr>
          <a:xfrm>
            <a:off x="6479501" y="7935624"/>
            <a:ext cx="1769263" cy="76325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2200">
                <a:solidFill>
                  <a:srgbClr val="000000"/>
                </a:solidFill>
                <a:latin typeface="Arial"/>
                <a:ea typeface="Arial"/>
                <a:cs typeface="Arial"/>
                <a:sym typeface="Arial"/>
              </a:rPr>
              <a:t>Educators &amp; </a:t>
            </a:r>
            <a:endParaRPr/>
          </a:p>
          <a:p>
            <a:pPr indent="0" lvl="0" marL="0" marR="0" rtl="0" algn="ctr">
              <a:lnSpc>
                <a:spcPct val="140000"/>
              </a:lnSpc>
              <a:spcBef>
                <a:spcPts val="0"/>
              </a:spcBef>
              <a:spcAft>
                <a:spcPts val="0"/>
              </a:spcAft>
              <a:buNone/>
            </a:pPr>
            <a:r>
              <a:rPr lang="en-US" sz="2200">
                <a:solidFill>
                  <a:srgbClr val="000000"/>
                </a:solidFill>
                <a:latin typeface="Arial"/>
                <a:ea typeface="Arial"/>
                <a:cs typeface="Arial"/>
                <a:sym typeface="Arial"/>
              </a:rPr>
              <a:t>Teachers</a:t>
            </a:r>
            <a:endParaRPr/>
          </a:p>
        </p:txBody>
      </p:sp>
      <p:sp>
        <p:nvSpPr>
          <p:cNvPr id="199" name="Google Shape;199;p7"/>
          <p:cNvSpPr txBox="1"/>
          <p:nvPr/>
        </p:nvSpPr>
        <p:spPr>
          <a:xfrm>
            <a:off x="10412351" y="7935624"/>
            <a:ext cx="1487209" cy="76325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2200">
                <a:solidFill>
                  <a:srgbClr val="000000"/>
                </a:solidFill>
                <a:latin typeface="Arial"/>
                <a:ea typeface="Arial"/>
                <a:cs typeface="Arial"/>
                <a:sym typeface="Arial"/>
              </a:rPr>
              <a:t>Parents &amp; </a:t>
            </a:r>
            <a:endParaRPr/>
          </a:p>
          <a:p>
            <a:pPr indent="0" lvl="0" marL="0" marR="0" rtl="0" algn="ctr">
              <a:lnSpc>
                <a:spcPct val="140000"/>
              </a:lnSpc>
              <a:spcBef>
                <a:spcPts val="0"/>
              </a:spcBef>
              <a:spcAft>
                <a:spcPts val="0"/>
              </a:spcAft>
              <a:buNone/>
            </a:pPr>
            <a:r>
              <a:rPr lang="en-US" sz="2200">
                <a:solidFill>
                  <a:srgbClr val="000000"/>
                </a:solidFill>
                <a:latin typeface="Arial"/>
                <a:ea typeface="Arial"/>
                <a:cs typeface="Arial"/>
                <a:sym typeface="Arial"/>
              </a:rPr>
              <a:t>Guardians</a:t>
            </a:r>
            <a:endParaRPr/>
          </a:p>
        </p:txBody>
      </p:sp>
      <p:sp>
        <p:nvSpPr>
          <p:cNvPr id="200" name="Google Shape;200;p7"/>
          <p:cNvSpPr txBox="1"/>
          <p:nvPr/>
        </p:nvSpPr>
        <p:spPr>
          <a:xfrm>
            <a:off x="13735573" y="7963572"/>
            <a:ext cx="1609242" cy="37273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2200">
                <a:solidFill>
                  <a:srgbClr val="000000"/>
                </a:solidFill>
                <a:latin typeface="Arial"/>
                <a:ea typeface="Arial"/>
                <a:cs typeface="Arial"/>
                <a:sym typeface="Arial"/>
              </a:rPr>
              <a:t>Community</a:t>
            </a:r>
            <a:endParaRPr/>
          </a:p>
        </p:txBody>
      </p:sp>
      <p:cxnSp>
        <p:nvCxnSpPr>
          <p:cNvPr id="201" name="Google Shape;201;p7"/>
          <p:cNvCxnSpPr/>
          <p:nvPr/>
        </p:nvCxnSpPr>
        <p:spPr>
          <a:xfrm>
            <a:off x="7155535" y="7672243"/>
            <a:ext cx="417196" cy="0"/>
          </a:xfrm>
          <a:prstGeom prst="straightConnector1">
            <a:avLst/>
          </a:prstGeom>
          <a:noFill/>
          <a:ln cap="flat" cmpd="sng" w="9525">
            <a:solidFill>
              <a:srgbClr val="000000"/>
            </a:solidFill>
            <a:prstDash val="solid"/>
            <a:round/>
            <a:headEnd len="sm" w="sm" type="none"/>
            <a:tailEnd len="sm" w="sm" type="none"/>
          </a:ln>
        </p:spPr>
      </p:cxnSp>
      <p:cxnSp>
        <p:nvCxnSpPr>
          <p:cNvPr id="202" name="Google Shape;202;p7"/>
          <p:cNvCxnSpPr/>
          <p:nvPr/>
        </p:nvCxnSpPr>
        <p:spPr>
          <a:xfrm>
            <a:off x="10844963" y="7709955"/>
            <a:ext cx="417196" cy="0"/>
          </a:xfrm>
          <a:prstGeom prst="straightConnector1">
            <a:avLst/>
          </a:prstGeom>
          <a:noFill/>
          <a:ln cap="flat" cmpd="sng" w="9525">
            <a:solidFill>
              <a:srgbClr val="000000"/>
            </a:solidFill>
            <a:prstDash val="solid"/>
            <a:round/>
            <a:headEnd len="sm" w="sm" type="none"/>
            <a:tailEnd len="sm" w="sm" type="none"/>
          </a:ln>
        </p:spPr>
      </p:cxnSp>
      <p:cxnSp>
        <p:nvCxnSpPr>
          <p:cNvPr id="203" name="Google Shape;203;p7"/>
          <p:cNvCxnSpPr/>
          <p:nvPr/>
        </p:nvCxnSpPr>
        <p:spPr>
          <a:xfrm>
            <a:off x="14331596" y="7714717"/>
            <a:ext cx="417196" cy="0"/>
          </a:xfrm>
          <a:prstGeom prst="straightConnector1">
            <a:avLst/>
          </a:prstGeom>
          <a:noFill/>
          <a:ln cap="flat" cmpd="sng" w="9525">
            <a:solidFill>
              <a:srgbClr val="000000"/>
            </a:solidFill>
            <a:prstDash val="solid"/>
            <a:round/>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xEl>
                                              <p:pRg end="0" st="0"/>
                                            </p:txEl>
                                          </p:spTgt>
                                        </p:tgtEl>
                                        <p:attrNameLst>
                                          <p:attrName>style.visibility</p:attrName>
                                        </p:attrNameLst>
                                      </p:cBhvr>
                                      <p:to>
                                        <p:strVal val="visible"/>
                                      </p:to>
                                    </p:set>
                                    <p:animEffect filter="fade" transition="in">
                                      <p:cBhvr>
                                        <p:cTn dur="1000"/>
                                        <p:tgtEl>
                                          <p:spTgt spid="19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xEl>
                                              <p:pRg end="0" st="0"/>
                                            </p:txEl>
                                          </p:spTgt>
                                        </p:tgtEl>
                                        <p:attrNameLst>
                                          <p:attrName>style.visibility</p:attrName>
                                        </p:attrNameLst>
                                      </p:cBhvr>
                                      <p:to>
                                        <p:strVal val="visible"/>
                                      </p:to>
                                    </p:set>
                                    <p:animEffect filter="fade" transition="in">
                                      <p:cBhvr>
                                        <p:cTn dur="1000"/>
                                        <p:tgtEl>
                                          <p:spTgt spid="19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xEl>
                                              <p:pRg end="0" st="0"/>
                                            </p:txEl>
                                          </p:spTgt>
                                        </p:tgtEl>
                                        <p:attrNameLst>
                                          <p:attrName>style.visibility</p:attrName>
                                        </p:attrNameLst>
                                      </p:cBhvr>
                                      <p:to>
                                        <p:strVal val="visible"/>
                                      </p:to>
                                    </p:set>
                                    <p:animEffect filter="fade" transition="in">
                                      <p:cBhvr>
                                        <p:cTn dur="1000"/>
                                        <p:tgtEl>
                                          <p:spTgt spid="197">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graphicFrame>
        <p:nvGraphicFramePr>
          <p:cNvPr id="208" name="Google Shape;208;p8"/>
          <p:cNvGraphicFramePr/>
          <p:nvPr/>
        </p:nvGraphicFramePr>
        <p:xfrm>
          <a:off x="0" y="-657225"/>
          <a:ext cx="3000000" cy="3000000"/>
        </p:xfrm>
        <a:graphic>
          <a:graphicData uri="http://schemas.openxmlformats.org/drawingml/2006/table">
            <a:tbl>
              <a:tblPr>
                <a:noFill/>
                <a:tableStyleId>{D54C529F-B176-4118-B60D-5F306C5294CF}</a:tableStyleId>
              </a:tblPr>
              <a:tblGrid>
                <a:gridCol w="3657600"/>
                <a:gridCol w="3657600"/>
                <a:gridCol w="3663950"/>
                <a:gridCol w="3651250"/>
                <a:gridCol w="3657600"/>
              </a:tblGrid>
              <a:tr h="6318275">
                <a:tc>
                  <a:txBody>
                    <a:bodyPr/>
                    <a:lstStyle/>
                    <a:p>
                      <a:pPr indent="0" lvl="0" marL="0" marR="0" rtl="0" algn="ctr">
                        <a:lnSpc>
                          <a:spcPct val="245454"/>
                        </a:lnSpc>
                        <a:spcBef>
                          <a:spcPts val="0"/>
                        </a:spcBef>
                        <a:spcAft>
                          <a:spcPts val="0"/>
                        </a:spcAft>
                        <a:buNone/>
                      </a:pPr>
                      <a:r>
                        <a:t/>
                      </a:r>
                      <a:endParaRPr sz="1100" u="none" cap="none" strike="noStrike"/>
                    </a:p>
                    <a:p>
                      <a:pPr indent="0" lvl="0" marL="0" marR="0" rtl="0" algn="ctr">
                        <a:lnSpc>
                          <a:spcPct val="245454"/>
                        </a:lnSpc>
                        <a:spcBef>
                          <a:spcPts val="0"/>
                        </a:spcBef>
                        <a:spcAft>
                          <a:spcPts val="0"/>
                        </a:spcAft>
                        <a:buNone/>
                      </a:pPr>
                      <a:r>
                        <a:t/>
                      </a:r>
                      <a:endParaRPr sz="1100" u="none" cap="none" strike="noStrike"/>
                    </a:p>
                    <a:p>
                      <a:pPr indent="0" lvl="0" marL="0" marR="0" rtl="0" algn="ctr">
                        <a:lnSpc>
                          <a:spcPct val="245454"/>
                        </a:lnSpc>
                        <a:spcBef>
                          <a:spcPts val="0"/>
                        </a:spcBef>
                        <a:spcAft>
                          <a:spcPts val="0"/>
                        </a:spcAft>
                        <a:buNone/>
                      </a:pPr>
                      <a:r>
                        <a:t/>
                      </a:r>
                      <a:endParaRPr sz="1100" u="none" cap="none" strike="noStrike"/>
                    </a:p>
                    <a:p>
                      <a:pPr indent="0" lvl="0" marL="0" marR="0" rtl="0" algn="ctr">
                        <a:lnSpc>
                          <a:spcPct val="245454"/>
                        </a:lnSpc>
                        <a:spcBef>
                          <a:spcPts val="0"/>
                        </a:spcBef>
                        <a:spcAft>
                          <a:spcPts val="0"/>
                        </a:spcAft>
                        <a:buNone/>
                      </a:pPr>
                      <a:r>
                        <a:t/>
                      </a:r>
                      <a:endParaRPr sz="1100" u="none" cap="none" strike="noStrike"/>
                    </a:p>
                    <a:p>
                      <a:pPr indent="0" lvl="0" marL="0" marR="0" rtl="0" algn="ctr">
                        <a:lnSpc>
                          <a:spcPct val="245454"/>
                        </a:lnSpc>
                        <a:spcBef>
                          <a:spcPts val="0"/>
                        </a:spcBef>
                        <a:spcAft>
                          <a:spcPts val="0"/>
                        </a:spcAft>
                        <a:buNone/>
                      </a:pPr>
                      <a:r>
                        <a:t/>
                      </a:r>
                      <a:endParaRPr sz="1100" u="none" cap="none" strike="noStrike"/>
                    </a:p>
                    <a:p>
                      <a:pPr indent="0" lvl="0" marL="0" marR="0" rtl="0" algn="ctr">
                        <a:lnSpc>
                          <a:spcPct val="245454"/>
                        </a:lnSpc>
                        <a:spcBef>
                          <a:spcPts val="0"/>
                        </a:spcBef>
                        <a:spcAft>
                          <a:spcPts val="0"/>
                        </a:spcAft>
                        <a:buNone/>
                      </a:pPr>
                      <a:r>
                        <a:t/>
                      </a:r>
                      <a:endParaRPr sz="1100" u="none" cap="none" strike="noStrike"/>
                    </a:p>
                    <a:p>
                      <a:pPr indent="0" lvl="0" marL="0" marR="0" rtl="0" algn="ctr">
                        <a:lnSpc>
                          <a:spcPct val="245454"/>
                        </a:lnSpc>
                        <a:spcBef>
                          <a:spcPts val="0"/>
                        </a:spcBef>
                        <a:spcAft>
                          <a:spcPts val="0"/>
                        </a:spcAft>
                        <a:buNone/>
                      </a:pPr>
                      <a:r>
                        <a:t/>
                      </a:r>
                      <a:endParaRPr sz="1100" u="none" cap="none" strike="noStrike"/>
                    </a:p>
                    <a:p>
                      <a:pPr indent="0" lvl="0" marL="0" marR="0" rtl="0" algn="ctr">
                        <a:lnSpc>
                          <a:spcPct val="245454"/>
                        </a:lnSpc>
                        <a:spcBef>
                          <a:spcPts val="0"/>
                        </a:spcBef>
                        <a:spcAft>
                          <a:spcPts val="0"/>
                        </a:spcAft>
                        <a:buNone/>
                      </a:pPr>
                      <a:r>
                        <a:t/>
                      </a:r>
                      <a:endParaRPr sz="1100" u="none" cap="none" strike="noStrike"/>
                    </a:p>
                    <a:p>
                      <a:pPr indent="0" lvl="0" marL="0" marR="0" rtl="0" algn="ctr">
                        <a:lnSpc>
                          <a:spcPct val="245454"/>
                        </a:lnSpc>
                        <a:spcBef>
                          <a:spcPts val="0"/>
                        </a:spcBef>
                        <a:spcAft>
                          <a:spcPts val="0"/>
                        </a:spcAft>
                        <a:buNone/>
                      </a:pPr>
                      <a:r>
                        <a:t/>
                      </a:r>
                      <a:endParaRPr sz="1100" u="none" cap="none" strike="noStrike"/>
                    </a:p>
                    <a:p>
                      <a:pPr indent="0" lvl="0" marL="0" marR="0" rtl="0" algn="ctr">
                        <a:lnSpc>
                          <a:spcPct val="245454"/>
                        </a:lnSpc>
                        <a:spcBef>
                          <a:spcPts val="0"/>
                        </a:spcBef>
                        <a:spcAft>
                          <a:spcPts val="0"/>
                        </a:spcAft>
                        <a:buNone/>
                      </a:pPr>
                      <a:r>
                        <a:t/>
                      </a:r>
                      <a:endParaRPr sz="1100" u="none" cap="none" strike="noStrike"/>
                    </a:p>
                    <a:p>
                      <a:pPr indent="0" lvl="0" marL="0" marR="0" rtl="0" algn="ctr">
                        <a:lnSpc>
                          <a:spcPct val="245454"/>
                        </a:lnSpc>
                        <a:spcBef>
                          <a:spcPts val="0"/>
                        </a:spcBef>
                        <a:spcAft>
                          <a:spcPts val="0"/>
                        </a:spcAft>
                        <a:buNone/>
                      </a:pPr>
                      <a:r>
                        <a:t/>
                      </a:r>
                      <a:endParaRPr sz="1100" u="none" cap="none" strike="noStrike"/>
                    </a:p>
                    <a:p>
                      <a:pPr indent="0" lvl="0" marL="0" marR="0" rtl="0" algn="ctr">
                        <a:lnSpc>
                          <a:spcPct val="245454"/>
                        </a:lnSpc>
                        <a:spcBef>
                          <a:spcPts val="0"/>
                        </a:spcBef>
                        <a:spcAft>
                          <a:spcPts val="0"/>
                        </a:spcAft>
                        <a:buNone/>
                      </a:pPr>
                      <a:r>
                        <a:t/>
                      </a:r>
                      <a:endParaRPr sz="1100" u="none" cap="none" strike="noStrike"/>
                    </a:p>
                    <a:p>
                      <a:pPr indent="0" lvl="0" marL="0" marR="0" rtl="0" algn="ctr">
                        <a:lnSpc>
                          <a:spcPct val="245454"/>
                        </a:lnSpc>
                        <a:spcBef>
                          <a:spcPts val="0"/>
                        </a:spcBef>
                        <a:spcAft>
                          <a:spcPts val="0"/>
                        </a:spcAft>
                        <a:buNone/>
                      </a:pPr>
                      <a:r>
                        <a:t/>
                      </a:r>
                      <a:endParaRPr sz="1100" u="none" cap="none" strike="noStrike"/>
                    </a:p>
                    <a:p>
                      <a:pPr indent="0" lvl="0" marL="0" marR="0" rtl="0" algn="ctr">
                        <a:lnSpc>
                          <a:spcPct val="245454"/>
                        </a:lnSpc>
                        <a:spcBef>
                          <a:spcPts val="0"/>
                        </a:spcBef>
                        <a:spcAft>
                          <a:spcPts val="0"/>
                        </a:spcAft>
                        <a:buNone/>
                      </a:pPr>
                      <a:r>
                        <a:t/>
                      </a:r>
                      <a:endParaRPr sz="1100" u="none" cap="none" strike="noStrike"/>
                    </a:p>
                    <a:p>
                      <a:pPr indent="0" lvl="0" marL="0" marR="0" rtl="0" algn="ctr">
                        <a:lnSpc>
                          <a:spcPct val="245454"/>
                        </a:lnSpc>
                        <a:spcBef>
                          <a:spcPts val="0"/>
                        </a:spcBef>
                        <a:spcAft>
                          <a:spcPts val="0"/>
                        </a:spcAft>
                        <a:buNone/>
                      </a:pPr>
                      <a:r>
                        <a:t/>
                      </a:r>
                      <a:endParaRPr sz="1100" u="none" cap="none" strike="noStrike"/>
                    </a:p>
                    <a:p>
                      <a:pPr indent="0" lvl="0" marL="0" marR="0" rtl="0" algn="ctr">
                        <a:lnSpc>
                          <a:spcPct val="245454"/>
                        </a:lnSpc>
                        <a:spcBef>
                          <a:spcPts val="0"/>
                        </a:spcBef>
                        <a:spcAft>
                          <a:spcPts val="0"/>
                        </a:spcAft>
                        <a:buNone/>
                      </a:pPr>
                      <a:r>
                        <a:t/>
                      </a:r>
                      <a:endParaRPr sz="1100" u="none" cap="none" strike="noStrike"/>
                    </a:p>
                    <a:p>
                      <a:pPr indent="0" lvl="0" marL="0" marR="0" rtl="0" algn="ctr">
                        <a:lnSpc>
                          <a:spcPct val="245454"/>
                        </a:lnSpc>
                        <a:spcBef>
                          <a:spcPts val="0"/>
                        </a:spcBef>
                        <a:spcAft>
                          <a:spcPts val="0"/>
                        </a:spcAft>
                        <a:buNone/>
                      </a:pPr>
                      <a:r>
                        <a:t/>
                      </a:r>
                      <a:endParaRPr sz="1100" u="none" cap="none" strike="noStrike"/>
                    </a:p>
                    <a:p>
                      <a:pPr indent="0" lvl="0" marL="0" marR="0" rtl="0" algn="ctr">
                        <a:lnSpc>
                          <a:spcPct val="245454"/>
                        </a:lnSpc>
                        <a:spcBef>
                          <a:spcPts val="0"/>
                        </a:spcBef>
                        <a:spcAft>
                          <a:spcPts val="0"/>
                        </a:spcAft>
                        <a:buNone/>
                      </a:pPr>
                      <a:r>
                        <a:t/>
                      </a:r>
                      <a:endParaRPr sz="1100" u="none" cap="none" strike="noStrike"/>
                    </a:p>
                    <a:p>
                      <a:pPr indent="0" lvl="0" marL="0" marR="0" rtl="0" algn="ctr">
                        <a:lnSpc>
                          <a:spcPct val="313636"/>
                        </a:lnSpc>
                        <a:spcBef>
                          <a:spcPts val="0"/>
                        </a:spcBef>
                        <a:spcAft>
                          <a:spcPts val="0"/>
                        </a:spcAft>
                        <a:buNone/>
                      </a:pPr>
                      <a:r>
                        <a:t/>
                      </a:r>
                      <a:endParaRPr sz="1100" u="none" cap="none" strike="noStrike"/>
                    </a:p>
                    <a:p>
                      <a:pPr indent="0" lvl="0" marL="0" marR="0" rtl="0" algn="ctr">
                        <a:lnSpc>
                          <a:spcPct val="313636"/>
                        </a:lnSpc>
                        <a:spcBef>
                          <a:spcPts val="0"/>
                        </a:spcBef>
                        <a:spcAft>
                          <a:spcPts val="0"/>
                        </a:spcAft>
                        <a:buNone/>
                      </a:pPr>
                      <a:r>
                        <a:t/>
                      </a:r>
                      <a:endParaRPr sz="1100" u="none" cap="none" strike="noStrike"/>
                    </a:p>
                    <a:p>
                      <a:pPr indent="0" lvl="0" marL="0" marR="0" rtl="0" algn="ctr">
                        <a:lnSpc>
                          <a:spcPct val="150000"/>
                        </a:lnSpc>
                        <a:spcBef>
                          <a:spcPts val="0"/>
                        </a:spcBef>
                        <a:spcAft>
                          <a:spcPts val="0"/>
                        </a:spcAft>
                        <a:buNone/>
                      </a:pPr>
                      <a:r>
                        <a:rPr b="1" lang="en-US" sz="2300" u="none" cap="none" strike="noStrike">
                          <a:solidFill>
                            <a:srgbClr val="000000"/>
                          </a:solidFill>
                          <a:latin typeface="Arial"/>
                          <a:ea typeface="Arial"/>
                          <a:cs typeface="Arial"/>
                          <a:sym typeface="Arial"/>
                        </a:rPr>
                        <a:t>Training Curriculum  on AEC for Educators</a:t>
                      </a:r>
                      <a:endParaRPr/>
                    </a:p>
                    <a:p>
                      <a:pPr indent="0" lvl="0" marL="0" marR="0" rtl="0" algn="ctr">
                        <a:lnSpc>
                          <a:spcPct val="32608"/>
                        </a:lnSpc>
                        <a:spcBef>
                          <a:spcPts val="0"/>
                        </a:spcBef>
                        <a:spcAft>
                          <a:spcPts val="0"/>
                        </a:spcAft>
                        <a:buNone/>
                      </a:pPr>
                      <a:r>
                        <a:t/>
                      </a:r>
                      <a:endParaRPr b="1" sz="2300" u="none" cap="none" strike="noStrike">
                        <a:solidFill>
                          <a:srgbClr val="000000"/>
                        </a:solidFill>
                        <a:latin typeface="Arial"/>
                        <a:ea typeface="Arial"/>
                        <a:cs typeface="Arial"/>
                        <a:sym typeface="Arial"/>
                      </a:endParaRPr>
                    </a:p>
                    <a:p>
                      <a:pPr indent="0" lvl="0" marL="0" marR="0" rtl="0" algn="ctr">
                        <a:lnSpc>
                          <a:spcPct val="150000"/>
                        </a:lnSpc>
                        <a:spcBef>
                          <a:spcPts val="0"/>
                        </a:spcBef>
                        <a:spcAft>
                          <a:spcPts val="0"/>
                        </a:spcAft>
                        <a:buNone/>
                      </a:pPr>
                      <a:r>
                        <a:rPr lang="en-US" sz="1800" u="none" cap="none" strike="noStrike">
                          <a:solidFill>
                            <a:srgbClr val="000000"/>
                          </a:solidFill>
                          <a:latin typeface="Arial"/>
                          <a:ea typeface="Arial"/>
                          <a:cs typeface="Arial"/>
                          <a:sym typeface="Arial"/>
                        </a:rPr>
                        <a:t>A structured program empowering teachers with skills for multicultural classrooms, active citizenship, and innovative teaching.</a:t>
                      </a:r>
                      <a:endParaRPr/>
                    </a:p>
                    <a:p>
                      <a:pPr indent="0" lvl="0" marL="0" marR="0" rtl="0" algn="ctr">
                        <a:lnSpc>
                          <a:spcPct val="150000"/>
                        </a:lnSpc>
                        <a:spcBef>
                          <a:spcPts val="0"/>
                        </a:spcBef>
                        <a:spcAft>
                          <a:spcPts val="0"/>
                        </a:spcAft>
                        <a:buNone/>
                      </a:pPr>
                      <a:r>
                        <a:t/>
                      </a:r>
                      <a:endParaRPr sz="1800" u="none" cap="none" strike="noStrike">
                        <a:solidFill>
                          <a:srgbClr val="000000"/>
                        </a:solidFill>
                        <a:latin typeface="Arial"/>
                        <a:ea typeface="Arial"/>
                        <a:cs typeface="Arial"/>
                        <a:sym typeface="Arial"/>
                      </a:endParaRPr>
                    </a:p>
                    <a:p>
                      <a:pPr indent="0" lvl="0" marL="0" marR="0" rtl="0" algn="ctr">
                        <a:lnSpc>
                          <a:spcPct val="150000"/>
                        </a:lnSpc>
                        <a:spcBef>
                          <a:spcPts val="0"/>
                        </a:spcBef>
                        <a:spcAft>
                          <a:spcPts val="0"/>
                        </a:spcAft>
                        <a:buNone/>
                      </a:pPr>
                      <a:r>
                        <a:t/>
                      </a:r>
                      <a:endParaRPr sz="1800" u="none" cap="none" strike="noStrike">
                        <a:solidFill>
                          <a:srgbClr val="000000"/>
                        </a:solidFill>
                        <a:latin typeface="Arial"/>
                        <a:ea typeface="Arial"/>
                        <a:cs typeface="Arial"/>
                        <a:sym typeface="Arial"/>
                      </a:endParaRPr>
                    </a:p>
                    <a:p>
                      <a:pPr indent="0" lvl="0" marL="0" marR="0" rtl="0" algn="ctr">
                        <a:lnSpc>
                          <a:spcPct val="150000"/>
                        </a:lnSpc>
                        <a:spcBef>
                          <a:spcPts val="0"/>
                        </a:spcBef>
                        <a:spcAft>
                          <a:spcPts val="0"/>
                        </a:spcAft>
                        <a:buNone/>
                      </a:pPr>
                      <a:r>
                        <a:t/>
                      </a:r>
                      <a:endParaRPr sz="1800" u="none" cap="none" strike="noStrike">
                        <a:solidFill>
                          <a:srgbClr val="000000"/>
                        </a:solidFill>
                        <a:latin typeface="Arial"/>
                        <a:ea typeface="Arial"/>
                        <a:cs typeface="Arial"/>
                        <a:sym typeface="Arial"/>
                      </a:endParaRPr>
                    </a:p>
                  </a:txBody>
                  <a:tcPr marT="190500" marB="190500" marR="190500" marL="190500">
                    <a:lnL cap="flat" cmpd="sng" w="9525">
                      <a:solidFill>
                        <a:srgbClr val="F4F4F4"/>
                      </a:solidFill>
                      <a:prstDash val="solid"/>
                      <a:round/>
                      <a:headEnd len="sm" w="sm" type="none"/>
                      <a:tailEnd len="sm" w="sm" type="none"/>
                    </a:lnL>
                    <a:lnR cap="flat" cmpd="sng" w="9525">
                      <a:solidFill>
                        <a:srgbClr val="F4F4F4"/>
                      </a:solidFill>
                      <a:prstDash val="solid"/>
                      <a:round/>
                      <a:headEnd len="sm" w="sm" type="none"/>
                      <a:tailEnd len="sm" w="sm" type="none"/>
                    </a:lnR>
                    <a:lnT cap="flat" cmpd="sng" w="9525">
                      <a:solidFill>
                        <a:srgbClr val="F4F4F4"/>
                      </a:solidFill>
                      <a:prstDash val="solid"/>
                      <a:round/>
                      <a:headEnd len="sm" w="sm" type="none"/>
                      <a:tailEnd len="sm" w="sm" type="none"/>
                    </a:lnT>
                    <a:lnB cap="flat" cmpd="sng" w="9525">
                      <a:solidFill>
                        <a:srgbClr val="F4F4F4"/>
                      </a:solidFill>
                      <a:prstDash val="solid"/>
                      <a:round/>
                      <a:headEnd len="sm" w="sm" type="none"/>
                      <a:tailEnd len="sm" w="sm" type="none"/>
                    </a:lnB>
                    <a:solidFill>
                      <a:srgbClr val="EDF0F2"/>
                    </a:solidFill>
                  </a:tcPr>
                </a:tc>
                <a:tc>
                  <a:txBody>
                    <a:bodyPr/>
                    <a:lstStyle/>
                    <a:p>
                      <a:pPr indent="0" lvl="0" marL="0" marR="0" rtl="0" algn="ctr">
                        <a:lnSpc>
                          <a:spcPct val="245454"/>
                        </a:lnSpc>
                        <a:spcBef>
                          <a:spcPts val="0"/>
                        </a:spcBef>
                        <a:spcAft>
                          <a:spcPts val="0"/>
                        </a:spcAft>
                        <a:buNone/>
                      </a:pPr>
                      <a:r>
                        <a:t/>
                      </a:r>
                      <a:endParaRPr sz="1100" u="none" cap="none" strike="noStrike"/>
                    </a:p>
                    <a:p>
                      <a:pPr indent="0" lvl="0" marL="0" marR="0" rtl="0" algn="ctr">
                        <a:lnSpc>
                          <a:spcPct val="245454"/>
                        </a:lnSpc>
                        <a:spcBef>
                          <a:spcPts val="0"/>
                        </a:spcBef>
                        <a:spcAft>
                          <a:spcPts val="0"/>
                        </a:spcAft>
                        <a:buNone/>
                      </a:pPr>
                      <a:r>
                        <a:t/>
                      </a:r>
                      <a:endParaRPr sz="1100" u="none" cap="none" strike="noStrike"/>
                    </a:p>
                    <a:p>
                      <a:pPr indent="0" lvl="0" marL="0" marR="0" rtl="0" algn="ctr">
                        <a:lnSpc>
                          <a:spcPct val="245454"/>
                        </a:lnSpc>
                        <a:spcBef>
                          <a:spcPts val="0"/>
                        </a:spcBef>
                        <a:spcAft>
                          <a:spcPts val="0"/>
                        </a:spcAft>
                        <a:buNone/>
                      </a:pPr>
                      <a:r>
                        <a:t/>
                      </a:r>
                      <a:endParaRPr sz="1100" u="none" cap="none" strike="noStrike"/>
                    </a:p>
                    <a:p>
                      <a:pPr indent="0" lvl="0" marL="0" marR="0" rtl="0" algn="ctr">
                        <a:lnSpc>
                          <a:spcPct val="245454"/>
                        </a:lnSpc>
                        <a:spcBef>
                          <a:spcPts val="0"/>
                        </a:spcBef>
                        <a:spcAft>
                          <a:spcPts val="0"/>
                        </a:spcAft>
                        <a:buNone/>
                      </a:pPr>
                      <a:r>
                        <a:t/>
                      </a:r>
                      <a:endParaRPr sz="1100" u="none" cap="none" strike="noStrike"/>
                    </a:p>
                    <a:p>
                      <a:pPr indent="0" lvl="0" marL="0" marR="0" rtl="0" algn="ctr">
                        <a:lnSpc>
                          <a:spcPct val="245454"/>
                        </a:lnSpc>
                        <a:spcBef>
                          <a:spcPts val="0"/>
                        </a:spcBef>
                        <a:spcAft>
                          <a:spcPts val="0"/>
                        </a:spcAft>
                        <a:buNone/>
                      </a:pPr>
                      <a:r>
                        <a:t/>
                      </a:r>
                      <a:endParaRPr sz="1100" u="none" cap="none" strike="noStrike"/>
                    </a:p>
                    <a:p>
                      <a:pPr indent="0" lvl="0" marL="0" marR="0" rtl="0" algn="ctr">
                        <a:lnSpc>
                          <a:spcPct val="245454"/>
                        </a:lnSpc>
                        <a:spcBef>
                          <a:spcPts val="0"/>
                        </a:spcBef>
                        <a:spcAft>
                          <a:spcPts val="0"/>
                        </a:spcAft>
                        <a:buNone/>
                      </a:pPr>
                      <a:r>
                        <a:t/>
                      </a:r>
                      <a:endParaRPr sz="1100" u="none" cap="none" strike="noStrike"/>
                    </a:p>
                    <a:p>
                      <a:pPr indent="0" lvl="0" marL="0" marR="0" rtl="0" algn="ctr">
                        <a:lnSpc>
                          <a:spcPct val="245454"/>
                        </a:lnSpc>
                        <a:spcBef>
                          <a:spcPts val="0"/>
                        </a:spcBef>
                        <a:spcAft>
                          <a:spcPts val="0"/>
                        </a:spcAft>
                        <a:buNone/>
                      </a:pPr>
                      <a:r>
                        <a:t/>
                      </a:r>
                      <a:endParaRPr sz="1100" u="none" cap="none" strike="noStrike"/>
                    </a:p>
                    <a:p>
                      <a:pPr indent="0" lvl="0" marL="0" marR="0" rtl="0" algn="ctr">
                        <a:lnSpc>
                          <a:spcPct val="245454"/>
                        </a:lnSpc>
                        <a:spcBef>
                          <a:spcPts val="0"/>
                        </a:spcBef>
                        <a:spcAft>
                          <a:spcPts val="0"/>
                        </a:spcAft>
                        <a:buNone/>
                      </a:pPr>
                      <a:r>
                        <a:t/>
                      </a:r>
                      <a:endParaRPr sz="1100" u="none" cap="none" strike="noStrike"/>
                    </a:p>
                    <a:p>
                      <a:pPr indent="0" lvl="0" marL="0" marR="0" rtl="0" algn="ctr">
                        <a:lnSpc>
                          <a:spcPct val="245454"/>
                        </a:lnSpc>
                        <a:spcBef>
                          <a:spcPts val="0"/>
                        </a:spcBef>
                        <a:spcAft>
                          <a:spcPts val="0"/>
                        </a:spcAft>
                        <a:buNone/>
                      </a:pPr>
                      <a:r>
                        <a:t/>
                      </a:r>
                      <a:endParaRPr sz="1100" u="none" cap="none" strike="noStrike"/>
                    </a:p>
                    <a:p>
                      <a:pPr indent="0" lvl="0" marL="0" marR="0" rtl="0" algn="ctr">
                        <a:lnSpc>
                          <a:spcPct val="245454"/>
                        </a:lnSpc>
                        <a:spcBef>
                          <a:spcPts val="0"/>
                        </a:spcBef>
                        <a:spcAft>
                          <a:spcPts val="0"/>
                        </a:spcAft>
                        <a:buNone/>
                      </a:pPr>
                      <a:r>
                        <a:t/>
                      </a:r>
                      <a:endParaRPr sz="1100" u="none" cap="none" strike="noStrike"/>
                    </a:p>
                    <a:p>
                      <a:pPr indent="0" lvl="0" marL="0" marR="0" rtl="0" algn="ctr">
                        <a:lnSpc>
                          <a:spcPct val="245454"/>
                        </a:lnSpc>
                        <a:spcBef>
                          <a:spcPts val="0"/>
                        </a:spcBef>
                        <a:spcAft>
                          <a:spcPts val="0"/>
                        </a:spcAft>
                        <a:buNone/>
                      </a:pPr>
                      <a:r>
                        <a:t/>
                      </a:r>
                      <a:endParaRPr sz="1100" u="none" cap="none" strike="noStrike"/>
                    </a:p>
                    <a:p>
                      <a:pPr indent="0" lvl="0" marL="0" marR="0" rtl="0" algn="ctr">
                        <a:lnSpc>
                          <a:spcPct val="245454"/>
                        </a:lnSpc>
                        <a:spcBef>
                          <a:spcPts val="0"/>
                        </a:spcBef>
                        <a:spcAft>
                          <a:spcPts val="0"/>
                        </a:spcAft>
                        <a:buNone/>
                      </a:pPr>
                      <a:r>
                        <a:t/>
                      </a:r>
                      <a:endParaRPr sz="1100" u="none" cap="none" strike="noStrike"/>
                    </a:p>
                    <a:p>
                      <a:pPr indent="0" lvl="0" marL="0" marR="0" rtl="0" algn="ctr">
                        <a:lnSpc>
                          <a:spcPct val="245454"/>
                        </a:lnSpc>
                        <a:spcBef>
                          <a:spcPts val="0"/>
                        </a:spcBef>
                        <a:spcAft>
                          <a:spcPts val="0"/>
                        </a:spcAft>
                        <a:buNone/>
                      </a:pPr>
                      <a:r>
                        <a:t/>
                      </a:r>
                      <a:endParaRPr sz="1100" u="none" cap="none" strike="noStrike"/>
                    </a:p>
                    <a:p>
                      <a:pPr indent="0" lvl="0" marL="0" marR="0" rtl="0" algn="ctr">
                        <a:lnSpc>
                          <a:spcPct val="245454"/>
                        </a:lnSpc>
                        <a:spcBef>
                          <a:spcPts val="0"/>
                        </a:spcBef>
                        <a:spcAft>
                          <a:spcPts val="0"/>
                        </a:spcAft>
                        <a:buNone/>
                      </a:pPr>
                      <a:r>
                        <a:t/>
                      </a:r>
                      <a:endParaRPr sz="1100" u="none" cap="none" strike="noStrike"/>
                    </a:p>
                    <a:p>
                      <a:pPr indent="0" lvl="0" marL="0" marR="0" rtl="0" algn="ctr">
                        <a:lnSpc>
                          <a:spcPct val="245454"/>
                        </a:lnSpc>
                        <a:spcBef>
                          <a:spcPts val="0"/>
                        </a:spcBef>
                        <a:spcAft>
                          <a:spcPts val="0"/>
                        </a:spcAft>
                        <a:buNone/>
                      </a:pPr>
                      <a:r>
                        <a:t/>
                      </a:r>
                      <a:endParaRPr sz="1100" u="none" cap="none" strike="noStrike"/>
                    </a:p>
                    <a:p>
                      <a:pPr indent="0" lvl="0" marL="0" marR="0" rtl="0" algn="ctr">
                        <a:lnSpc>
                          <a:spcPct val="177272"/>
                        </a:lnSpc>
                        <a:spcBef>
                          <a:spcPts val="0"/>
                        </a:spcBef>
                        <a:spcAft>
                          <a:spcPts val="0"/>
                        </a:spcAft>
                        <a:buNone/>
                      </a:pPr>
                      <a:r>
                        <a:t/>
                      </a:r>
                      <a:endParaRPr sz="1100" u="none" cap="none" strike="noStrike"/>
                    </a:p>
                    <a:p>
                      <a:pPr indent="0" lvl="0" marL="0" marR="0" rtl="0" algn="ctr">
                        <a:lnSpc>
                          <a:spcPct val="313636"/>
                        </a:lnSpc>
                        <a:spcBef>
                          <a:spcPts val="0"/>
                        </a:spcBef>
                        <a:spcAft>
                          <a:spcPts val="0"/>
                        </a:spcAft>
                        <a:buNone/>
                      </a:pPr>
                      <a:r>
                        <a:t/>
                      </a:r>
                      <a:endParaRPr sz="1100" u="none" cap="none" strike="noStrike"/>
                    </a:p>
                    <a:p>
                      <a:pPr indent="0" lvl="0" marL="0" marR="0" rtl="0" algn="ctr">
                        <a:lnSpc>
                          <a:spcPct val="204454"/>
                        </a:lnSpc>
                        <a:spcBef>
                          <a:spcPts val="0"/>
                        </a:spcBef>
                        <a:spcAft>
                          <a:spcPts val="0"/>
                        </a:spcAft>
                        <a:buNone/>
                      </a:pPr>
                      <a:r>
                        <a:t/>
                      </a:r>
                      <a:endParaRPr sz="1100" u="none" cap="none" strike="noStrike"/>
                    </a:p>
                    <a:p>
                      <a:pPr indent="0" lvl="0" marL="0" marR="0" rtl="0" algn="ctr">
                        <a:lnSpc>
                          <a:spcPct val="150000"/>
                        </a:lnSpc>
                        <a:spcBef>
                          <a:spcPts val="0"/>
                        </a:spcBef>
                        <a:spcAft>
                          <a:spcPts val="0"/>
                        </a:spcAft>
                        <a:buNone/>
                      </a:pPr>
                      <a:r>
                        <a:rPr b="1" lang="en-US" sz="2300" u="none" cap="none" strike="noStrike">
                          <a:solidFill>
                            <a:srgbClr val="000000"/>
                          </a:solidFill>
                          <a:latin typeface="Arial"/>
                          <a:ea typeface="Arial"/>
                          <a:cs typeface="Arial"/>
                          <a:sym typeface="Arial"/>
                        </a:rPr>
                        <a:t>Training Curriculum  on AEC for Parents/Guardians</a:t>
                      </a:r>
                      <a:endParaRPr/>
                    </a:p>
                    <a:p>
                      <a:pPr indent="0" lvl="0" marL="0" marR="0" rtl="0" algn="ctr">
                        <a:lnSpc>
                          <a:spcPct val="32608"/>
                        </a:lnSpc>
                        <a:spcBef>
                          <a:spcPts val="0"/>
                        </a:spcBef>
                        <a:spcAft>
                          <a:spcPts val="0"/>
                        </a:spcAft>
                        <a:buNone/>
                      </a:pPr>
                      <a:r>
                        <a:t/>
                      </a:r>
                      <a:endParaRPr b="1" sz="2300" u="none" cap="none" strike="noStrike">
                        <a:solidFill>
                          <a:srgbClr val="000000"/>
                        </a:solidFill>
                        <a:latin typeface="Arial"/>
                        <a:ea typeface="Arial"/>
                        <a:cs typeface="Arial"/>
                        <a:sym typeface="Arial"/>
                      </a:endParaRPr>
                    </a:p>
                    <a:p>
                      <a:pPr indent="0" lvl="0" marL="0" marR="0" rtl="0" algn="ctr">
                        <a:lnSpc>
                          <a:spcPct val="150000"/>
                        </a:lnSpc>
                        <a:spcBef>
                          <a:spcPts val="0"/>
                        </a:spcBef>
                        <a:spcAft>
                          <a:spcPts val="0"/>
                        </a:spcAft>
                        <a:buNone/>
                      </a:pPr>
                      <a:r>
                        <a:rPr lang="en-US" sz="1800" u="none" cap="none" strike="noStrike">
                          <a:solidFill>
                            <a:srgbClr val="000000"/>
                          </a:solidFill>
                          <a:latin typeface="Arial"/>
                          <a:ea typeface="Arial"/>
                          <a:cs typeface="Arial"/>
                          <a:sym typeface="Arial"/>
                        </a:rPr>
                        <a:t>A tailored program engaging parents in the educational process to reinforce life skills and intercultural competencies, fostering collaborative learning at home and in the community.</a:t>
                      </a:r>
                      <a:endParaRPr/>
                    </a:p>
                    <a:p>
                      <a:pPr indent="0" lvl="0" marL="0" marR="0" rtl="0" algn="ctr">
                        <a:lnSpc>
                          <a:spcPct val="150000"/>
                        </a:lnSpc>
                        <a:spcBef>
                          <a:spcPts val="0"/>
                        </a:spcBef>
                        <a:spcAft>
                          <a:spcPts val="0"/>
                        </a:spcAft>
                        <a:buNone/>
                      </a:pPr>
                      <a:r>
                        <a:t/>
                      </a:r>
                      <a:endParaRPr sz="1800" u="none" cap="none" strike="noStrike">
                        <a:solidFill>
                          <a:srgbClr val="000000"/>
                        </a:solidFill>
                        <a:latin typeface="Arial"/>
                        <a:ea typeface="Arial"/>
                        <a:cs typeface="Arial"/>
                        <a:sym typeface="Arial"/>
                      </a:endParaRPr>
                    </a:p>
                    <a:p>
                      <a:pPr indent="0" lvl="0" marL="0" marR="0" rtl="0" algn="ctr">
                        <a:lnSpc>
                          <a:spcPct val="150000"/>
                        </a:lnSpc>
                        <a:spcBef>
                          <a:spcPts val="0"/>
                        </a:spcBef>
                        <a:spcAft>
                          <a:spcPts val="0"/>
                        </a:spcAft>
                        <a:buNone/>
                      </a:pPr>
                      <a:r>
                        <a:t/>
                      </a:r>
                      <a:endParaRPr sz="1800" u="none" cap="none" strike="noStrike">
                        <a:solidFill>
                          <a:srgbClr val="000000"/>
                        </a:solidFill>
                        <a:latin typeface="Arial"/>
                        <a:ea typeface="Arial"/>
                        <a:cs typeface="Arial"/>
                        <a:sym typeface="Arial"/>
                      </a:endParaRPr>
                    </a:p>
                    <a:p>
                      <a:pPr indent="0" lvl="0" marL="0" marR="0" rtl="0" algn="ctr">
                        <a:lnSpc>
                          <a:spcPct val="150000"/>
                        </a:lnSpc>
                        <a:spcBef>
                          <a:spcPts val="0"/>
                        </a:spcBef>
                        <a:spcAft>
                          <a:spcPts val="0"/>
                        </a:spcAft>
                        <a:buNone/>
                      </a:pPr>
                      <a:r>
                        <a:t/>
                      </a:r>
                      <a:endParaRPr sz="1800" u="none" cap="none" strike="noStrike">
                        <a:solidFill>
                          <a:srgbClr val="000000"/>
                        </a:solidFill>
                        <a:latin typeface="Arial"/>
                        <a:ea typeface="Arial"/>
                        <a:cs typeface="Arial"/>
                        <a:sym typeface="Arial"/>
                      </a:endParaRPr>
                    </a:p>
                  </a:txBody>
                  <a:tcPr marT="190500" marB="190500" marR="190500" marL="190500">
                    <a:lnL cap="flat" cmpd="sng" w="9525">
                      <a:solidFill>
                        <a:srgbClr val="F4F4F4"/>
                      </a:solidFill>
                      <a:prstDash val="solid"/>
                      <a:round/>
                      <a:headEnd len="sm" w="sm" type="none"/>
                      <a:tailEnd len="sm" w="sm" type="none"/>
                    </a:lnL>
                    <a:lnR cap="flat" cmpd="sng" w="9525">
                      <a:solidFill>
                        <a:srgbClr val="F4F4F4"/>
                      </a:solidFill>
                      <a:prstDash val="solid"/>
                      <a:round/>
                      <a:headEnd len="sm" w="sm" type="none"/>
                      <a:tailEnd len="sm" w="sm" type="none"/>
                    </a:lnR>
                    <a:lnT cap="flat" cmpd="sng" w="9525">
                      <a:solidFill>
                        <a:srgbClr val="F4F4F4"/>
                      </a:solidFill>
                      <a:prstDash val="solid"/>
                      <a:round/>
                      <a:headEnd len="sm" w="sm" type="none"/>
                      <a:tailEnd len="sm" w="sm" type="none"/>
                    </a:lnT>
                    <a:lnB cap="flat" cmpd="sng" w="9525">
                      <a:solidFill>
                        <a:srgbClr val="F4F4F4"/>
                      </a:solidFill>
                      <a:prstDash val="solid"/>
                      <a:round/>
                      <a:headEnd len="sm" w="sm" type="none"/>
                      <a:tailEnd len="sm" w="sm" type="none"/>
                    </a:lnB>
                    <a:solidFill>
                      <a:srgbClr val="EDF0F2"/>
                    </a:solidFill>
                  </a:tcPr>
                </a:tc>
                <a:tc>
                  <a:txBody>
                    <a:bodyPr/>
                    <a:lstStyle/>
                    <a:p>
                      <a:pPr indent="0" lvl="0" marL="0" marR="0" rtl="0" algn="ctr">
                        <a:lnSpc>
                          <a:spcPct val="245454"/>
                        </a:lnSpc>
                        <a:spcBef>
                          <a:spcPts val="0"/>
                        </a:spcBef>
                        <a:spcAft>
                          <a:spcPts val="0"/>
                        </a:spcAft>
                        <a:buNone/>
                      </a:pPr>
                      <a:r>
                        <a:t/>
                      </a:r>
                      <a:endParaRPr sz="1100" u="none" cap="none" strike="noStrike"/>
                    </a:p>
                    <a:p>
                      <a:pPr indent="0" lvl="0" marL="0" marR="0" rtl="0" algn="ctr">
                        <a:lnSpc>
                          <a:spcPct val="245454"/>
                        </a:lnSpc>
                        <a:spcBef>
                          <a:spcPts val="0"/>
                        </a:spcBef>
                        <a:spcAft>
                          <a:spcPts val="0"/>
                        </a:spcAft>
                        <a:buNone/>
                      </a:pPr>
                      <a:r>
                        <a:t/>
                      </a:r>
                      <a:endParaRPr sz="1100" u="none" cap="none" strike="noStrike"/>
                    </a:p>
                    <a:p>
                      <a:pPr indent="0" lvl="0" marL="0" marR="0" rtl="0" algn="ctr">
                        <a:lnSpc>
                          <a:spcPct val="245454"/>
                        </a:lnSpc>
                        <a:spcBef>
                          <a:spcPts val="0"/>
                        </a:spcBef>
                        <a:spcAft>
                          <a:spcPts val="0"/>
                        </a:spcAft>
                        <a:buNone/>
                      </a:pPr>
                      <a:r>
                        <a:t/>
                      </a:r>
                      <a:endParaRPr sz="1100" u="none" cap="none" strike="noStrike"/>
                    </a:p>
                    <a:p>
                      <a:pPr indent="0" lvl="0" marL="0" marR="0" rtl="0" algn="ctr">
                        <a:lnSpc>
                          <a:spcPct val="245454"/>
                        </a:lnSpc>
                        <a:spcBef>
                          <a:spcPts val="0"/>
                        </a:spcBef>
                        <a:spcAft>
                          <a:spcPts val="0"/>
                        </a:spcAft>
                        <a:buNone/>
                      </a:pPr>
                      <a:r>
                        <a:t/>
                      </a:r>
                      <a:endParaRPr sz="1100" u="none" cap="none" strike="noStrike"/>
                    </a:p>
                    <a:p>
                      <a:pPr indent="0" lvl="0" marL="0" marR="0" rtl="0" algn="ctr">
                        <a:lnSpc>
                          <a:spcPct val="245454"/>
                        </a:lnSpc>
                        <a:spcBef>
                          <a:spcPts val="0"/>
                        </a:spcBef>
                        <a:spcAft>
                          <a:spcPts val="0"/>
                        </a:spcAft>
                        <a:buNone/>
                      </a:pPr>
                      <a:r>
                        <a:t/>
                      </a:r>
                      <a:endParaRPr sz="1100" u="none" cap="none" strike="noStrike"/>
                    </a:p>
                    <a:p>
                      <a:pPr indent="0" lvl="0" marL="0" marR="0" rtl="0" algn="ctr">
                        <a:lnSpc>
                          <a:spcPct val="245454"/>
                        </a:lnSpc>
                        <a:spcBef>
                          <a:spcPts val="0"/>
                        </a:spcBef>
                        <a:spcAft>
                          <a:spcPts val="0"/>
                        </a:spcAft>
                        <a:buNone/>
                      </a:pPr>
                      <a:r>
                        <a:t/>
                      </a:r>
                      <a:endParaRPr sz="1100" u="none" cap="none" strike="noStrike"/>
                    </a:p>
                    <a:p>
                      <a:pPr indent="0" lvl="0" marL="0" marR="0" rtl="0" algn="ctr">
                        <a:lnSpc>
                          <a:spcPct val="245454"/>
                        </a:lnSpc>
                        <a:spcBef>
                          <a:spcPts val="0"/>
                        </a:spcBef>
                        <a:spcAft>
                          <a:spcPts val="0"/>
                        </a:spcAft>
                        <a:buNone/>
                      </a:pPr>
                      <a:r>
                        <a:t/>
                      </a:r>
                      <a:endParaRPr sz="1100" u="none" cap="none" strike="noStrike"/>
                    </a:p>
                    <a:p>
                      <a:pPr indent="0" lvl="0" marL="0" marR="0" rtl="0" algn="ctr">
                        <a:lnSpc>
                          <a:spcPct val="245454"/>
                        </a:lnSpc>
                        <a:spcBef>
                          <a:spcPts val="0"/>
                        </a:spcBef>
                        <a:spcAft>
                          <a:spcPts val="0"/>
                        </a:spcAft>
                        <a:buNone/>
                      </a:pPr>
                      <a:r>
                        <a:t/>
                      </a:r>
                      <a:endParaRPr sz="1100" u="none" cap="none" strike="noStrike"/>
                    </a:p>
                    <a:p>
                      <a:pPr indent="0" lvl="0" marL="0" marR="0" rtl="0" algn="ctr">
                        <a:lnSpc>
                          <a:spcPct val="245454"/>
                        </a:lnSpc>
                        <a:spcBef>
                          <a:spcPts val="0"/>
                        </a:spcBef>
                        <a:spcAft>
                          <a:spcPts val="0"/>
                        </a:spcAft>
                        <a:buNone/>
                      </a:pPr>
                      <a:r>
                        <a:t/>
                      </a:r>
                      <a:endParaRPr sz="1100" u="none" cap="none" strike="noStrike"/>
                    </a:p>
                    <a:p>
                      <a:pPr indent="0" lvl="0" marL="0" marR="0" rtl="0" algn="ctr">
                        <a:lnSpc>
                          <a:spcPct val="245454"/>
                        </a:lnSpc>
                        <a:spcBef>
                          <a:spcPts val="0"/>
                        </a:spcBef>
                        <a:spcAft>
                          <a:spcPts val="0"/>
                        </a:spcAft>
                        <a:buNone/>
                      </a:pPr>
                      <a:r>
                        <a:t/>
                      </a:r>
                      <a:endParaRPr sz="1100" u="none" cap="none" strike="noStrike"/>
                    </a:p>
                    <a:p>
                      <a:pPr indent="0" lvl="0" marL="0" marR="0" rtl="0" algn="ctr">
                        <a:lnSpc>
                          <a:spcPct val="245454"/>
                        </a:lnSpc>
                        <a:spcBef>
                          <a:spcPts val="0"/>
                        </a:spcBef>
                        <a:spcAft>
                          <a:spcPts val="0"/>
                        </a:spcAft>
                        <a:buNone/>
                      </a:pPr>
                      <a:r>
                        <a:t/>
                      </a:r>
                      <a:endParaRPr sz="1100" u="none" cap="none" strike="noStrike"/>
                    </a:p>
                    <a:p>
                      <a:pPr indent="0" lvl="0" marL="0" marR="0" rtl="0" algn="ctr">
                        <a:lnSpc>
                          <a:spcPct val="245454"/>
                        </a:lnSpc>
                        <a:spcBef>
                          <a:spcPts val="0"/>
                        </a:spcBef>
                        <a:spcAft>
                          <a:spcPts val="0"/>
                        </a:spcAft>
                        <a:buNone/>
                      </a:pPr>
                      <a:r>
                        <a:t/>
                      </a:r>
                      <a:endParaRPr sz="1100" u="none" cap="none" strike="noStrike"/>
                    </a:p>
                    <a:p>
                      <a:pPr indent="0" lvl="0" marL="0" marR="0" rtl="0" algn="ctr">
                        <a:lnSpc>
                          <a:spcPct val="245454"/>
                        </a:lnSpc>
                        <a:spcBef>
                          <a:spcPts val="0"/>
                        </a:spcBef>
                        <a:spcAft>
                          <a:spcPts val="0"/>
                        </a:spcAft>
                        <a:buNone/>
                      </a:pPr>
                      <a:r>
                        <a:t/>
                      </a:r>
                      <a:endParaRPr sz="1100" u="none" cap="none" strike="noStrike"/>
                    </a:p>
                    <a:p>
                      <a:pPr indent="0" lvl="0" marL="0" marR="0" rtl="0" algn="ctr">
                        <a:lnSpc>
                          <a:spcPct val="245454"/>
                        </a:lnSpc>
                        <a:spcBef>
                          <a:spcPts val="0"/>
                        </a:spcBef>
                        <a:spcAft>
                          <a:spcPts val="0"/>
                        </a:spcAft>
                        <a:buNone/>
                      </a:pPr>
                      <a:r>
                        <a:t/>
                      </a:r>
                      <a:endParaRPr sz="1100" u="none" cap="none" strike="noStrike"/>
                    </a:p>
                    <a:p>
                      <a:pPr indent="0" lvl="0" marL="0" marR="0" rtl="0" algn="ctr">
                        <a:lnSpc>
                          <a:spcPct val="177272"/>
                        </a:lnSpc>
                        <a:spcBef>
                          <a:spcPts val="0"/>
                        </a:spcBef>
                        <a:spcAft>
                          <a:spcPts val="0"/>
                        </a:spcAft>
                        <a:buNone/>
                      </a:pPr>
                      <a:r>
                        <a:t/>
                      </a:r>
                      <a:endParaRPr sz="1100" u="none" cap="none" strike="noStrike"/>
                    </a:p>
                    <a:p>
                      <a:pPr indent="0" lvl="0" marL="0" marR="0" rtl="0" algn="ctr">
                        <a:lnSpc>
                          <a:spcPct val="177272"/>
                        </a:lnSpc>
                        <a:spcBef>
                          <a:spcPts val="0"/>
                        </a:spcBef>
                        <a:spcAft>
                          <a:spcPts val="0"/>
                        </a:spcAft>
                        <a:buNone/>
                      </a:pPr>
                      <a:r>
                        <a:t/>
                      </a:r>
                      <a:endParaRPr sz="1100" u="none" cap="none" strike="noStrike"/>
                    </a:p>
                    <a:p>
                      <a:pPr indent="0" lvl="0" marL="0" marR="0" rtl="0" algn="ctr">
                        <a:lnSpc>
                          <a:spcPct val="150021"/>
                        </a:lnSpc>
                        <a:spcBef>
                          <a:spcPts val="0"/>
                        </a:spcBef>
                        <a:spcAft>
                          <a:spcPts val="0"/>
                        </a:spcAft>
                        <a:buNone/>
                      </a:pPr>
                      <a:r>
                        <a:rPr b="1" lang="en-US" sz="2299" u="none" cap="none" strike="noStrike">
                          <a:solidFill>
                            <a:srgbClr val="000000"/>
                          </a:solidFill>
                          <a:latin typeface="Arial"/>
                          <a:ea typeface="Arial"/>
                          <a:cs typeface="Arial"/>
                          <a:sym typeface="Arial"/>
                        </a:rPr>
                        <a:t>Toolkit for Educators &amp; Pupils</a:t>
                      </a:r>
                      <a:endParaRPr/>
                    </a:p>
                    <a:p>
                      <a:pPr indent="0" lvl="0" marL="0" marR="0" rtl="0" algn="ctr">
                        <a:lnSpc>
                          <a:spcPct val="32622"/>
                        </a:lnSpc>
                        <a:spcBef>
                          <a:spcPts val="0"/>
                        </a:spcBef>
                        <a:spcAft>
                          <a:spcPts val="0"/>
                        </a:spcAft>
                        <a:buNone/>
                      </a:pPr>
                      <a:r>
                        <a:t/>
                      </a:r>
                      <a:endParaRPr b="1" sz="2299" u="none" cap="none" strike="noStrike">
                        <a:solidFill>
                          <a:srgbClr val="000000"/>
                        </a:solidFill>
                        <a:latin typeface="Arial"/>
                        <a:ea typeface="Arial"/>
                        <a:cs typeface="Arial"/>
                        <a:sym typeface="Arial"/>
                      </a:endParaRPr>
                    </a:p>
                    <a:p>
                      <a:pPr indent="0" lvl="0" marL="0" marR="0" rtl="0" algn="ctr">
                        <a:lnSpc>
                          <a:spcPct val="150000"/>
                        </a:lnSpc>
                        <a:spcBef>
                          <a:spcPts val="0"/>
                        </a:spcBef>
                        <a:spcAft>
                          <a:spcPts val="0"/>
                        </a:spcAft>
                        <a:buNone/>
                      </a:pPr>
                      <a:r>
                        <a:rPr lang="en-US" sz="1800" u="none" cap="none" strike="noStrike">
                          <a:solidFill>
                            <a:srgbClr val="000000"/>
                          </a:solidFill>
                          <a:latin typeface="Arial"/>
                          <a:ea typeface="Arial"/>
                          <a:cs typeface="Arial"/>
                          <a:sym typeface="Arial"/>
                        </a:rPr>
                        <a:t>A practical set of resources including an educator's guide, project materials, and a pupil's workbook with activities designed to foster skills, encourage active citizenship, and promote inclusion.</a:t>
                      </a:r>
                      <a:endParaRPr/>
                    </a:p>
                    <a:p>
                      <a:pPr indent="0" lvl="0" marL="0" marR="0" rtl="0" algn="ctr">
                        <a:lnSpc>
                          <a:spcPct val="150000"/>
                        </a:lnSpc>
                        <a:spcBef>
                          <a:spcPts val="0"/>
                        </a:spcBef>
                        <a:spcAft>
                          <a:spcPts val="0"/>
                        </a:spcAft>
                        <a:buNone/>
                      </a:pPr>
                      <a:r>
                        <a:t/>
                      </a:r>
                      <a:endParaRPr sz="1800" u="none" cap="none" strike="noStrike">
                        <a:solidFill>
                          <a:srgbClr val="000000"/>
                        </a:solidFill>
                        <a:latin typeface="Arial"/>
                        <a:ea typeface="Arial"/>
                        <a:cs typeface="Arial"/>
                        <a:sym typeface="Arial"/>
                      </a:endParaRPr>
                    </a:p>
                    <a:p>
                      <a:pPr indent="0" lvl="0" marL="0" marR="0" rtl="0" algn="ctr">
                        <a:lnSpc>
                          <a:spcPct val="150000"/>
                        </a:lnSpc>
                        <a:spcBef>
                          <a:spcPts val="0"/>
                        </a:spcBef>
                        <a:spcAft>
                          <a:spcPts val="0"/>
                        </a:spcAft>
                        <a:buNone/>
                      </a:pPr>
                      <a:r>
                        <a:t/>
                      </a:r>
                      <a:endParaRPr sz="1800" u="none" cap="none" strike="noStrike">
                        <a:solidFill>
                          <a:srgbClr val="000000"/>
                        </a:solidFill>
                        <a:latin typeface="Arial"/>
                        <a:ea typeface="Arial"/>
                        <a:cs typeface="Arial"/>
                        <a:sym typeface="Arial"/>
                      </a:endParaRPr>
                    </a:p>
                  </a:txBody>
                  <a:tcPr marT="190500" marB="190500" marR="190500" marL="190500">
                    <a:lnL cap="flat" cmpd="sng" w="9525">
                      <a:solidFill>
                        <a:srgbClr val="F4F4F4"/>
                      </a:solidFill>
                      <a:prstDash val="solid"/>
                      <a:round/>
                      <a:headEnd len="sm" w="sm" type="none"/>
                      <a:tailEnd len="sm" w="sm" type="none"/>
                    </a:lnL>
                    <a:lnR cap="flat" cmpd="sng" w="9525">
                      <a:solidFill>
                        <a:srgbClr val="F4F4F4"/>
                      </a:solidFill>
                      <a:prstDash val="solid"/>
                      <a:round/>
                      <a:headEnd len="sm" w="sm" type="none"/>
                      <a:tailEnd len="sm" w="sm" type="none"/>
                    </a:lnR>
                    <a:lnT cap="flat" cmpd="sng" w="9525">
                      <a:solidFill>
                        <a:srgbClr val="F4F4F4"/>
                      </a:solidFill>
                      <a:prstDash val="solid"/>
                      <a:round/>
                      <a:headEnd len="sm" w="sm" type="none"/>
                      <a:tailEnd len="sm" w="sm" type="none"/>
                    </a:lnT>
                    <a:lnB cap="flat" cmpd="sng" w="9525">
                      <a:solidFill>
                        <a:srgbClr val="F4F4F4"/>
                      </a:solidFill>
                      <a:prstDash val="solid"/>
                      <a:round/>
                      <a:headEnd len="sm" w="sm" type="none"/>
                      <a:tailEnd len="sm" w="sm" type="none"/>
                    </a:lnB>
                    <a:solidFill>
                      <a:srgbClr val="EDF0F2"/>
                    </a:solidFill>
                  </a:tcPr>
                </a:tc>
                <a:tc>
                  <a:txBody>
                    <a:bodyPr/>
                    <a:lstStyle/>
                    <a:p>
                      <a:pPr indent="0" lvl="0" marL="0" marR="0" rtl="0" algn="ctr">
                        <a:lnSpc>
                          <a:spcPct val="245454"/>
                        </a:lnSpc>
                        <a:spcBef>
                          <a:spcPts val="0"/>
                        </a:spcBef>
                        <a:spcAft>
                          <a:spcPts val="0"/>
                        </a:spcAft>
                        <a:buNone/>
                      </a:pPr>
                      <a:r>
                        <a:t/>
                      </a:r>
                      <a:endParaRPr sz="1100" u="none" cap="none" strike="noStrike"/>
                    </a:p>
                    <a:p>
                      <a:pPr indent="0" lvl="0" marL="0" marR="0" rtl="0" algn="ctr">
                        <a:lnSpc>
                          <a:spcPct val="245454"/>
                        </a:lnSpc>
                        <a:spcBef>
                          <a:spcPts val="0"/>
                        </a:spcBef>
                        <a:spcAft>
                          <a:spcPts val="0"/>
                        </a:spcAft>
                        <a:buNone/>
                      </a:pPr>
                      <a:r>
                        <a:t/>
                      </a:r>
                      <a:endParaRPr sz="1100" u="none" cap="none" strike="noStrike"/>
                    </a:p>
                    <a:p>
                      <a:pPr indent="0" lvl="0" marL="0" marR="0" rtl="0" algn="ctr">
                        <a:lnSpc>
                          <a:spcPct val="245454"/>
                        </a:lnSpc>
                        <a:spcBef>
                          <a:spcPts val="0"/>
                        </a:spcBef>
                        <a:spcAft>
                          <a:spcPts val="0"/>
                        </a:spcAft>
                        <a:buNone/>
                      </a:pPr>
                      <a:r>
                        <a:t/>
                      </a:r>
                      <a:endParaRPr sz="1100" u="none" cap="none" strike="noStrike"/>
                    </a:p>
                    <a:p>
                      <a:pPr indent="0" lvl="0" marL="0" marR="0" rtl="0" algn="ctr">
                        <a:lnSpc>
                          <a:spcPct val="245454"/>
                        </a:lnSpc>
                        <a:spcBef>
                          <a:spcPts val="0"/>
                        </a:spcBef>
                        <a:spcAft>
                          <a:spcPts val="0"/>
                        </a:spcAft>
                        <a:buNone/>
                      </a:pPr>
                      <a:r>
                        <a:t/>
                      </a:r>
                      <a:endParaRPr sz="1100" u="none" cap="none" strike="noStrike"/>
                    </a:p>
                    <a:p>
                      <a:pPr indent="0" lvl="0" marL="0" marR="0" rtl="0" algn="ctr">
                        <a:lnSpc>
                          <a:spcPct val="245454"/>
                        </a:lnSpc>
                        <a:spcBef>
                          <a:spcPts val="0"/>
                        </a:spcBef>
                        <a:spcAft>
                          <a:spcPts val="0"/>
                        </a:spcAft>
                        <a:buNone/>
                      </a:pPr>
                      <a:r>
                        <a:t/>
                      </a:r>
                      <a:endParaRPr sz="1100" u="none" cap="none" strike="noStrike"/>
                    </a:p>
                    <a:p>
                      <a:pPr indent="0" lvl="0" marL="0" marR="0" rtl="0" algn="ctr">
                        <a:lnSpc>
                          <a:spcPct val="245454"/>
                        </a:lnSpc>
                        <a:spcBef>
                          <a:spcPts val="0"/>
                        </a:spcBef>
                        <a:spcAft>
                          <a:spcPts val="0"/>
                        </a:spcAft>
                        <a:buNone/>
                      </a:pPr>
                      <a:r>
                        <a:t/>
                      </a:r>
                      <a:endParaRPr sz="1100" u="none" cap="none" strike="noStrike"/>
                    </a:p>
                    <a:p>
                      <a:pPr indent="0" lvl="0" marL="0" marR="0" rtl="0" algn="ctr">
                        <a:lnSpc>
                          <a:spcPct val="245454"/>
                        </a:lnSpc>
                        <a:spcBef>
                          <a:spcPts val="0"/>
                        </a:spcBef>
                        <a:spcAft>
                          <a:spcPts val="0"/>
                        </a:spcAft>
                        <a:buNone/>
                      </a:pPr>
                      <a:r>
                        <a:t/>
                      </a:r>
                      <a:endParaRPr sz="1100" u="none" cap="none" strike="noStrike"/>
                    </a:p>
                    <a:p>
                      <a:pPr indent="0" lvl="0" marL="0" marR="0" rtl="0" algn="ctr">
                        <a:lnSpc>
                          <a:spcPct val="245454"/>
                        </a:lnSpc>
                        <a:spcBef>
                          <a:spcPts val="0"/>
                        </a:spcBef>
                        <a:spcAft>
                          <a:spcPts val="0"/>
                        </a:spcAft>
                        <a:buNone/>
                      </a:pPr>
                      <a:r>
                        <a:t/>
                      </a:r>
                      <a:endParaRPr sz="1100" u="none" cap="none" strike="noStrike"/>
                    </a:p>
                    <a:p>
                      <a:pPr indent="0" lvl="0" marL="0" marR="0" rtl="0" algn="ctr">
                        <a:lnSpc>
                          <a:spcPct val="245454"/>
                        </a:lnSpc>
                        <a:spcBef>
                          <a:spcPts val="0"/>
                        </a:spcBef>
                        <a:spcAft>
                          <a:spcPts val="0"/>
                        </a:spcAft>
                        <a:buNone/>
                      </a:pPr>
                      <a:r>
                        <a:t/>
                      </a:r>
                      <a:endParaRPr sz="1100" u="none" cap="none" strike="noStrike"/>
                    </a:p>
                    <a:p>
                      <a:pPr indent="0" lvl="0" marL="0" marR="0" rtl="0" algn="ctr">
                        <a:lnSpc>
                          <a:spcPct val="245454"/>
                        </a:lnSpc>
                        <a:spcBef>
                          <a:spcPts val="0"/>
                        </a:spcBef>
                        <a:spcAft>
                          <a:spcPts val="0"/>
                        </a:spcAft>
                        <a:buNone/>
                      </a:pPr>
                      <a:r>
                        <a:t/>
                      </a:r>
                      <a:endParaRPr sz="1100" u="none" cap="none" strike="noStrike"/>
                    </a:p>
                    <a:p>
                      <a:pPr indent="0" lvl="0" marL="0" marR="0" rtl="0" algn="ctr">
                        <a:lnSpc>
                          <a:spcPct val="245454"/>
                        </a:lnSpc>
                        <a:spcBef>
                          <a:spcPts val="0"/>
                        </a:spcBef>
                        <a:spcAft>
                          <a:spcPts val="0"/>
                        </a:spcAft>
                        <a:buNone/>
                      </a:pPr>
                      <a:r>
                        <a:t/>
                      </a:r>
                      <a:endParaRPr sz="1100" u="none" cap="none" strike="noStrike"/>
                    </a:p>
                    <a:p>
                      <a:pPr indent="0" lvl="0" marL="0" marR="0" rtl="0" algn="ctr">
                        <a:lnSpc>
                          <a:spcPct val="245454"/>
                        </a:lnSpc>
                        <a:spcBef>
                          <a:spcPts val="0"/>
                        </a:spcBef>
                        <a:spcAft>
                          <a:spcPts val="0"/>
                        </a:spcAft>
                        <a:buNone/>
                      </a:pPr>
                      <a:r>
                        <a:t/>
                      </a:r>
                      <a:endParaRPr sz="1100" u="none" cap="none" strike="noStrike"/>
                    </a:p>
                    <a:p>
                      <a:pPr indent="0" lvl="0" marL="0" marR="0" rtl="0" algn="ctr">
                        <a:lnSpc>
                          <a:spcPct val="313636"/>
                        </a:lnSpc>
                        <a:spcBef>
                          <a:spcPts val="0"/>
                        </a:spcBef>
                        <a:spcAft>
                          <a:spcPts val="0"/>
                        </a:spcAft>
                        <a:buNone/>
                      </a:pPr>
                      <a:r>
                        <a:t/>
                      </a:r>
                      <a:endParaRPr sz="1100" u="none" cap="none" strike="noStrike"/>
                    </a:p>
                    <a:p>
                      <a:pPr indent="0" lvl="0" marL="0" marR="0" rtl="0" algn="ctr">
                        <a:lnSpc>
                          <a:spcPct val="150000"/>
                        </a:lnSpc>
                        <a:spcBef>
                          <a:spcPts val="0"/>
                        </a:spcBef>
                        <a:spcAft>
                          <a:spcPts val="0"/>
                        </a:spcAft>
                        <a:buNone/>
                      </a:pPr>
                      <a:r>
                        <a:rPr b="1" lang="en-US" sz="2300" u="none" cap="none" strike="noStrike">
                          <a:solidFill>
                            <a:srgbClr val="000000"/>
                          </a:solidFill>
                          <a:latin typeface="Arial"/>
                          <a:ea typeface="Arial"/>
                          <a:cs typeface="Arial"/>
                          <a:sym typeface="Arial"/>
                        </a:rPr>
                        <a:t>Gamified Software</a:t>
                      </a:r>
                      <a:endParaRPr/>
                    </a:p>
                    <a:p>
                      <a:pPr indent="0" lvl="0" marL="0" marR="0" rtl="0" algn="ctr">
                        <a:lnSpc>
                          <a:spcPct val="32608"/>
                        </a:lnSpc>
                        <a:spcBef>
                          <a:spcPts val="0"/>
                        </a:spcBef>
                        <a:spcAft>
                          <a:spcPts val="0"/>
                        </a:spcAft>
                        <a:buNone/>
                      </a:pPr>
                      <a:r>
                        <a:t/>
                      </a:r>
                      <a:endParaRPr b="1" sz="2300" u="none" cap="none" strike="noStrike">
                        <a:solidFill>
                          <a:srgbClr val="000000"/>
                        </a:solidFill>
                        <a:latin typeface="Arial"/>
                        <a:ea typeface="Arial"/>
                        <a:cs typeface="Arial"/>
                        <a:sym typeface="Arial"/>
                      </a:endParaRPr>
                    </a:p>
                    <a:p>
                      <a:pPr indent="0" lvl="0" marL="0" marR="0" rtl="0" algn="ctr">
                        <a:lnSpc>
                          <a:spcPct val="150000"/>
                        </a:lnSpc>
                        <a:spcBef>
                          <a:spcPts val="0"/>
                        </a:spcBef>
                        <a:spcAft>
                          <a:spcPts val="0"/>
                        </a:spcAft>
                        <a:buNone/>
                      </a:pPr>
                      <a:r>
                        <a:rPr lang="en-US" sz="1800" u="none" cap="none" strike="noStrike">
                          <a:solidFill>
                            <a:srgbClr val="000000"/>
                          </a:solidFill>
                          <a:latin typeface="Arial"/>
                          <a:ea typeface="Arial"/>
                          <a:cs typeface="Arial"/>
                          <a:sym typeface="Arial"/>
                        </a:rPr>
                        <a:t>An interactive, game-based learning tool developed for pupils aged 9–12. It aims to foster engagement and enhance the acquisition of life skills, intercultural competence, and active citizenship in a playful and immersive environment.</a:t>
                      </a:r>
                      <a:endParaRPr/>
                    </a:p>
                    <a:p>
                      <a:pPr indent="0" lvl="0" marL="0" marR="0" rtl="0" algn="ctr">
                        <a:lnSpc>
                          <a:spcPct val="150000"/>
                        </a:lnSpc>
                        <a:spcBef>
                          <a:spcPts val="0"/>
                        </a:spcBef>
                        <a:spcAft>
                          <a:spcPts val="0"/>
                        </a:spcAft>
                        <a:buNone/>
                      </a:pPr>
                      <a:r>
                        <a:t/>
                      </a:r>
                      <a:endParaRPr sz="1800" u="none" cap="none" strike="noStrike">
                        <a:solidFill>
                          <a:srgbClr val="000000"/>
                        </a:solidFill>
                        <a:latin typeface="Arial"/>
                        <a:ea typeface="Arial"/>
                        <a:cs typeface="Arial"/>
                        <a:sym typeface="Arial"/>
                      </a:endParaRPr>
                    </a:p>
                  </a:txBody>
                  <a:tcPr marT="190500" marB="190500" marR="190500" marL="190500">
                    <a:lnL cap="flat" cmpd="sng" w="9525">
                      <a:solidFill>
                        <a:srgbClr val="F4F4F4"/>
                      </a:solidFill>
                      <a:prstDash val="solid"/>
                      <a:round/>
                      <a:headEnd len="sm" w="sm" type="none"/>
                      <a:tailEnd len="sm" w="sm" type="none"/>
                    </a:lnL>
                    <a:lnR cap="flat" cmpd="sng" w="9525">
                      <a:solidFill>
                        <a:srgbClr val="F4F4F4"/>
                      </a:solidFill>
                      <a:prstDash val="solid"/>
                      <a:round/>
                      <a:headEnd len="sm" w="sm" type="none"/>
                      <a:tailEnd len="sm" w="sm" type="none"/>
                    </a:lnR>
                    <a:lnT cap="flat" cmpd="sng" w="9525">
                      <a:solidFill>
                        <a:srgbClr val="F4F4F4"/>
                      </a:solidFill>
                      <a:prstDash val="solid"/>
                      <a:round/>
                      <a:headEnd len="sm" w="sm" type="none"/>
                      <a:tailEnd len="sm" w="sm" type="none"/>
                    </a:lnT>
                    <a:lnB cap="flat" cmpd="sng" w="9525">
                      <a:solidFill>
                        <a:srgbClr val="F4F4F4"/>
                      </a:solidFill>
                      <a:prstDash val="solid"/>
                      <a:round/>
                      <a:headEnd len="sm" w="sm" type="none"/>
                      <a:tailEnd len="sm" w="sm" type="none"/>
                    </a:lnB>
                    <a:solidFill>
                      <a:srgbClr val="EDF0F2"/>
                    </a:solidFill>
                  </a:tcPr>
                </a:tc>
                <a:tc>
                  <a:txBody>
                    <a:bodyPr/>
                    <a:lstStyle/>
                    <a:p>
                      <a:pPr indent="0" lvl="0" marL="0" marR="0" rtl="0" algn="ctr">
                        <a:lnSpc>
                          <a:spcPct val="245454"/>
                        </a:lnSpc>
                        <a:spcBef>
                          <a:spcPts val="0"/>
                        </a:spcBef>
                        <a:spcAft>
                          <a:spcPts val="0"/>
                        </a:spcAft>
                        <a:buNone/>
                      </a:pPr>
                      <a:r>
                        <a:t/>
                      </a:r>
                      <a:endParaRPr sz="1100" u="none" cap="none" strike="noStrike"/>
                    </a:p>
                    <a:p>
                      <a:pPr indent="0" lvl="0" marL="0" marR="0" rtl="0" algn="ctr">
                        <a:lnSpc>
                          <a:spcPct val="245454"/>
                        </a:lnSpc>
                        <a:spcBef>
                          <a:spcPts val="0"/>
                        </a:spcBef>
                        <a:spcAft>
                          <a:spcPts val="0"/>
                        </a:spcAft>
                        <a:buNone/>
                      </a:pPr>
                      <a:r>
                        <a:t/>
                      </a:r>
                      <a:endParaRPr sz="1100" u="none" cap="none" strike="noStrike"/>
                    </a:p>
                    <a:p>
                      <a:pPr indent="0" lvl="0" marL="0" marR="0" rtl="0" algn="ctr">
                        <a:lnSpc>
                          <a:spcPct val="245454"/>
                        </a:lnSpc>
                        <a:spcBef>
                          <a:spcPts val="0"/>
                        </a:spcBef>
                        <a:spcAft>
                          <a:spcPts val="0"/>
                        </a:spcAft>
                        <a:buNone/>
                      </a:pPr>
                      <a:r>
                        <a:t/>
                      </a:r>
                      <a:endParaRPr sz="1100" u="none" cap="none" strike="noStrike"/>
                    </a:p>
                    <a:p>
                      <a:pPr indent="0" lvl="0" marL="0" marR="0" rtl="0" algn="ctr">
                        <a:lnSpc>
                          <a:spcPct val="245454"/>
                        </a:lnSpc>
                        <a:spcBef>
                          <a:spcPts val="0"/>
                        </a:spcBef>
                        <a:spcAft>
                          <a:spcPts val="0"/>
                        </a:spcAft>
                        <a:buNone/>
                      </a:pPr>
                      <a:r>
                        <a:t/>
                      </a:r>
                      <a:endParaRPr sz="1100" u="none" cap="none" strike="noStrike"/>
                    </a:p>
                    <a:p>
                      <a:pPr indent="0" lvl="0" marL="0" marR="0" rtl="0" algn="ctr">
                        <a:lnSpc>
                          <a:spcPct val="245454"/>
                        </a:lnSpc>
                        <a:spcBef>
                          <a:spcPts val="0"/>
                        </a:spcBef>
                        <a:spcAft>
                          <a:spcPts val="0"/>
                        </a:spcAft>
                        <a:buNone/>
                      </a:pPr>
                      <a:r>
                        <a:t/>
                      </a:r>
                      <a:endParaRPr sz="1100" u="none" cap="none" strike="noStrike"/>
                    </a:p>
                    <a:p>
                      <a:pPr indent="0" lvl="0" marL="0" marR="0" rtl="0" algn="ctr">
                        <a:lnSpc>
                          <a:spcPct val="245454"/>
                        </a:lnSpc>
                        <a:spcBef>
                          <a:spcPts val="0"/>
                        </a:spcBef>
                        <a:spcAft>
                          <a:spcPts val="0"/>
                        </a:spcAft>
                        <a:buNone/>
                      </a:pPr>
                      <a:r>
                        <a:t/>
                      </a:r>
                      <a:endParaRPr sz="1100" u="none" cap="none" strike="noStrike"/>
                    </a:p>
                    <a:p>
                      <a:pPr indent="0" lvl="0" marL="0" marR="0" rtl="0" algn="ctr">
                        <a:lnSpc>
                          <a:spcPct val="245454"/>
                        </a:lnSpc>
                        <a:spcBef>
                          <a:spcPts val="0"/>
                        </a:spcBef>
                        <a:spcAft>
                          <a:spcPts val="0"/>
                        </a:spcAft>
                        <a:buNone/>
                      </a:pPr>
                      <a:r>
                        <a:t/>
                      </a:r>
                      <a:endParaRPr sz="1100" u="none" cap="none" strike="noStrike"/>
                    </a:p>
                    <a:p>
                      <a:pPr indent="0" lvl="0" marL="0" marR="0" rtl="0" algn="ctr">
                        <a:lnSpc>
                          <a:spcPct val="245454"/>
                        </a:lnSpc>
                        <a:spcBef>
                          <a:spcPts val="0"/>
                        </a:spcBef>
                        <a:spcAft>
                          <a:spcPts val="0"/>
                        </a:spcAft>
                        <a:buNone/>
                      </a:pPr>
                      <a:r>
                        <a:t/>
                      </a:r>
                      <a:endParaRPr sz="1100" u="none" cap="none" strike="noStrike"/>
                    </a:p>
                    <a:p>
                      <a:pPr indent="0" lvl="0" marL="0" marR="0" rtl="0" algn="ctr">
                        <a:lnSpc>
                          <a:spcPct val="245454"/>
                        </a:lnSpc>
                        <a:spcBef>
                          <a:spcPts val="0"/>
                        </a:spcBef>
                        <a:spcAft>
                          <a:spcPts val="0"/>
                        </a:spcAft>
                        <a:buNone/>
                      </a:pPr>
                      <a:r>
                        <a:t/>
                      </a:r>
                      <a:endParaRPr sz="1100" u="none" cap="none" strike="noStrike"/>
                    </a:p>
                    <a:p>
                      <a:pPr indent="0" lvl="0" marL="0" marR="0" rtl="0" algn="ctr">
                        <a:lnSpc>
                          <a:spcPct val="313545"/>
                        </a:lnSpc>
                        <a:spcBef>
                          <a:spcPts val="0"/>
                        </a:spcBef>
                        <a:spcAft>
                          <a:spcPts val="0"/>
                        </a:spcAft>
                        <a:buNone/>
                      </a:pPr>
                      <a:r>
                        <a:t/>
                      </a:r>
                      <a:endParaRPr sz="1100" u="none" cap="none" strike="noStrike"/>
                    </a:p>
                    <a:p>
                      <a:pPr indent="0" lvl="0" marL="0" marR="0" rtl="0" algn="ctr">
                        <a:lnSpc>
                          <a:spcPct val="109000"/>
                        </a:lnSpc>
                        <a:spcBef>
                          <a:spcPts val="0"/>
                        </a:spcBef>
                        <a:spcAft>
                          <a:spcPts val="0"/>
                        </a:spcAft>
                        <a:buNone/>
                      </a:pPr>
                      <a:r>
                        <a:t/>
                      </a:r>
                      <a:endParaRPr sz="1100" u="none" cap="none" strike="noStrike"/>
                    </a:p>
                    <a:p>
                      <a:pPr indent="0" lvl="0" marL="0" marR="0" rtl="0" algn="ctr">
                        <a:lnSpc>
                          <a:spcPct val="150021"/>
                        </a:lnSpc>
                        <a:spcBef>
                          <a:spcPts val="0"/>
                        </a:spcBef>
                        <a:spcAft>
                          <a:spcPts val="0"/>
                        </a:spcAft>
                        <a:buNone/>
                      </a:pPr>
                      <a:r>
                        <a:rPr b="1" lang="en-US" sz="2299" u="none" cap="none" strike="noStrike">
                          <a:solidFill>
                            <a:srgbClr val="000000"/>
                          </a:solidFill>
                          <a:latin typeface="Arial"/>
                          <a:ea typeface="Arial"/>
                          <a:cs typeface="Arial"/>
                          <a:sym typeface="Arial"/>
                        </a:rPr>
                        <a:t>Policy Recommendations' Report</a:t>
                      </a:r>
                      <a:endParaRPr/>
                    </a:p>
                    <a:p>
                      <a:pPr indent="0" lvl="0" marL="0" marR="0" rtl="0" algn="ctr">
                        <a:lnSpc>
                          <a:spcPct val="32622"/>
                        </a:lnSpc>
                        <a:spcBef>
                          <a:spcPts val="0"/>
                        </a:spcBef>
                        <a:spcAft>
                          <a:spcPts val="0"/>
                        </a:spcAft>
                        <a:buNone/>
                      </a:pPr>
                      <a:r>
                        <a:t/>
                      </a:r>
                      <a:endParaRPr b="1" sz="2299" u="none" cap="none" strike="noStrike">
                        <a:solidFill>
                          <a:srgbClr val="000000"/>
                        </a:solidFill>
                        <a:latin typeface="Arial"/>
                        <a:ea typeface="Arial"/>
                        <a:cs typeface="Arial"/>
                        <a:sym typeface="Arial"/>
                      </a:endParaRPr>
                    </a:p>
                    <a:p>
                      <a:pPr indent="0" lvl="0" marL="0" marR="0" rtl="0" algn="ctr">
                        <a:lnSpc>
                          <a:spcPct val="150000"/>
                        </a:lnSpc>
                        <a:spcBef>
                          <a:spcPts val="0"/>
                        </a:spcBef>
                        <a:spcAft>
                          <a:spcPts val="0"/>
                        </a:spcAft>
                        <a:buNone/>
                      </a:pPr>
                      <a:r>
                        <a:rPr lang="en-US" sz="1800" u="none" cap="none" strike="noStrike">
                          <a:solidFill>
                            <a:srgbClr val="000000"/>
                          </a:solidFill>
                          <a:latin typeface="Arial"/>
                          <a:ea typeface="Arial"/>
                          <a:cs typeface="Arial"/>
                          <a:sym typeface="Arial"/>
                        </a:rPr>
                        <a:t>A comprehensive compilation of actionable policy recommendations to foster intercultural awareness, life skills, and social inclusion within the education sector. </a:t>
                      </a:r>
                      <a:endParaRPr/>
                    </a:p>
                    <a:p>
                      <a:pPr indent="0" lvl="0" marL="0" marR="0" rtl="0" algn="ctr">
                        <a:lnSpc>
                          <a:spcPct val="150000"/>
                        </a:lnSpc>
                        <a:spcBef>
                          <a:spcPts val="0"/>
                        </a:spcBef>
                        <a:spcAft>
                          <a:spcPts val="0"/>
                        </a:spcAft>
                        <a:buNone/>
                      </a:pPr>
                      <a:r>
                        <a:t/>
                      </a:r>
                      <a:endParaRPr sz="1800" u="none" cap="none" strike="noStrike">
                        <a:solidFill>
                          <a:srgbClr val="000000"/>
                        </a:solidFill>
                        <a:latin typeface="Arial"/>
                        <a:ea typeface="Arial"/>
                        <a:cs typeface="Arial"/>
                        <a:sym typeface="Arial"/>
                      </a:endParaRPr>
                    </a:p>
                  </a:txBody>
                  <a:tcPr marT="190500" marB="190500" marR="190500" marL="190500">
                    <a:lnL cap="flat" cmpd="sng" w="9525">
                      <a:solidFill>
                        <a:srgbClr val="F4F4F4"/>
                      </a:solidFill>
                      <a:prstDash val="solid"/>
                      <a:round/>
                      <a:headEnd len="sm" w="sm" type="none"/>
                      <a:tailEnd len="sm" w="sm" type="none"/>
                    </a:lnL>
                    <a:lnR cap="flat" cmpd="sng" w="9525">
                      <a:solidFill>
                        <a:srgbClr val="F4F4F4"/>
                      </a:solidFill>
                      <a:prstDash val="solid"/>
                      <a:round/>
                      <a:headEnd len="sm" w="sm" type="none"/>
                      <a:tailEnd len="sm" w="sm" type="none"/>
                    </a:lnR>
                    <a:lnT cap="flat" cmpd="sng" w="9525">
                      <a:solidFill>
                        <a:srgbClr val="F4F4F4"/>
                      </a:solidFill>
                      <a:prstDash val="solid"/>
                      <a:round/>
                      <a:headEnd len="sm" w="sm" type="none"/>
                      <a:tailEnd len="sm" w="sm" type="none"/>
                    </a:lnT>
                    <a:lnB cap="flat" cmpd="sng" w="9525">
                      <a:solidFill>
                        <a:srgbClr val="F4F4F4"/>
                      </a:solidFill>
                      <a:prstDash val="solid"/>
                      <a:round/>
                      <a:headEnd len="sm" w="sm" type="none"/>
                      <a:tailEnd len="sm" w="sm" type="none"/>
                    </a:lnB>
                    <a:solidFill>
                      <a:srgbClr val="EDF0F2"/>
                    </a:solidFill>
                  </a:tcPr>
                </a:tc>
              </a:tr>
            </a:tbl>
          </a:graphicData>
        </a:graphic>
      </p:graphicFrame>
      <p:grpSp>
        <p:nvGrpSpPr>
          <p:cNvPr id="209" name="Google Shape;209;p8"/>
          <p:cNvGrpSpPr/>
          <p:nvPr/>
        </p:nvGrpSpPr>
        <p:grpSpPr>
          <a:xfrm rot="-829633">
            <a:off x="132920" y="8559469"/>
            <a:ext cx="20724935" cy="5778872"/>
            <a:chOff x="0" y="-38100"/>
            <a:chExt cx="5458419" cy="1522007"/>
          </a:xfrm>
        </p:grpSpPr>
        <p:sp>
          <p:nvSpPr>
            <p:cNvPr id="210" name="Google Shape;210;p8"/>
            <p:cNvSpPr/>
            <p:nvPr/>
          </p:nvSpPr>
          <p:spPr>
            <a:xfrm>
              <a:off x="0" y="0"/>
              <a:ext cx="5458419" cy="1483907"/>
            </a:xfrm>
            <a:custGeom>
              <a:rect b="b" l="l" r="r" t="t"/>
              <a:pathLst>
                <a:path extrusionOk="0" h="1483907" w="5458419">
                  <a:moveTo>
                    <a:pt x="0" y="0"/>
                  </a:moveTo>
                  <a:lnTo>
                    <a:pt x="5458419" y="0"/>
                  </a:lnTo>
                  <a:lnTo>
                    <a:pt x="5458419" y="1483907"/>
                  </a:lnTo>
                  <a:lnTo>
                    <a:pt x="0" y="148390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1" name="Google Shape;211;p8"/>
            <p:cNvSpPr txBox="1"/>
            <p:nvPr/>
          </p:nvSpPr>
          <p:spPr>
            <a:xfrm>
              <a:off x="0" y="-38100"/>
              <a:ext cx="5458419" cy="1522006"/>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12" name="Google Shape;212;p8"/>
          <p:cNvGrpSpPr/>
          <p:nvPr/>
        </p:nvGrpSpPr>
        <p:grpSpPr>
          <a:xfrm rot="-829633">
            <a:off x="-2033142" y="-2365436"/>
            <a:ext cx="20724935" cy="5778872"/>
            <a:chOff x="0" y="-38100"/>
            <a:chExt cx="5458419" cy="1522007"/>
          </a:xfrm>
        </p:grpSpPr>
        <p:sp>
          <p:nvSpPr>
            <p:cNvPr id="213" name="Google Shape;213;p8"/>
            <p:cNvSpPr/>
            <p:nvPr/>
          </p:nvSpPr>
          <p:spPr>
            <a:xfrm>
              <a:off x="0" y="0"/>
              <a:ext cx="5458419" cy="1483907"/>
            </a:xfrm>
            <a:custGeom>
              <a:rect b="b" l="l" r="r" t="t"/>
              <a:pathLst>
                <a:path extrusionOk="0" h="1483907" w="5458419">
                  <a:moveTo>
                    <a:pt x="0" y="0"/>
                  </a:moveTo>
                  <a:lnTo>
                    <a:pt x="5458419" y="0"/>
                  </a:lnTo>
                  <a:lnTo>
                    <a:pt x="5458419" y="1483907"/>
                  </a:lnTo>
                  <a:lnTo>
                    <a:pt x="0" y="148390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4" name="Google Shape;214;p8"/>
            <p:cNvSpPr txBox="1"/>
            <p:nvPr/>
          </p:nvSpPr>
          <p:spPr>
            <a:xfrm>
              <a:off x="0" y="-38100"/>
              <a:ext cx="5458419" cy="1522006"/>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15" name="Google Shape;215;p8"/>
          <p:cNvGrpSpPr/>
          <p:nvPr/>
        </p:nvGrpSpPr>
        <p:grpSpPr>
          <a:xfrm>
            <a:off x="1478310" y="3581192"/>
            <a:ext cx="946844" cy="955258"/>
            <a:chOff x="0" y="-4948"/>
            <a:chExt cx="556826" cy="561774"/>
          </a:xfrm>
        </p:grpSpPr>
        <p:sp>
          <p:nvSpPr>
            <p:cNvPr id="216" name="Google Shape;216;p8"/>
            <p:cNvSpPr/>
            <p:nvPr/>
          </p:nvSpPr>
          <p:spPr>
            <a:xfrm>
              <a:off x="0" y="0"/>
              <a:ext cx="556826" cy="556826"/>
            </a:xfrm>
            <a:custGeom>
              <a:rect b="b" l="l" r="r" t="t"/>
              <a:pathLst>
                <a:path extrusionOk="0" h="556826" w="556826">
                  <a:moveTo>
                    <a:pt x="278413" y="0"/>
                  </a:moveTo>
                  <a:cubicBezTo>
                    <a:pt x="124650" y="0"/>
                    <a:pt x="0" y="124650"/>
                    <a:pt x="0" y="278413"/>
                  </a:cubicBezTo>
                  <a:cubicBezTo>
                    <a:pt x="0" y="432176"/>
                    <a:pt x="124650" y="556826"/>
                    <a:pt x="278413" y="556826"/>
                  </a:cubicBezTo>
                  <a:cubicBezTo>
                    <a:pt x="432176" y="556826"/>
                    <a:pt x="556826" y="432176"/>
                    <a:pt x="556826" y="278413"/>
                  </a:cubicBezTo>
                  <a:cubicBezTo>
                    <a:pt x="556826" y="124650"/>
                    <a:pt x="432176" y="0"/>
                    <a:pt x="278413" y="0"/>
                  </a:cubicBezTo>
                  <a:close/>
                </a:path>
              </a:pathLst>
            </a:custGeom>
            <a:solidFill>
              <a:srgbClr val="86EAE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7" name="Google Shape;217;p8"/>
            <p:cNvSpPr txBox="1"/>
            <p:nvPr/>
          </p:nvSpPr>
          <p:spPr>
            <a:xfrm>
              <a:off x="52202" y="-4948"/>
              <a:ext cx="452421" cy="509571"/>
            </a:xfrm>
            <a:prstGeom prst="rect">
              <a:avLst/>
            </a:prstGeom>
            <a:noFill/>
            <a:ln>
              <a:noFill/>
            </a:ln>
          </p:spPr>
          <p:txBody>
            <a:bodyPr anchorCtr="0" anchor="ctr" bIns="0" lIns="0" spcFirstLastPara="1" rIns="0" wrap="square" tIns="0">
              <a:noAutofit/>
            </a:bodyPr>
            <a:lstStyle/>
            <a:p>
              <a:pPr indent="0" lvl="0" marL="0" marR="0" rtl="0" algn="ctr">
                <a:lnSpc>
                  <a:spcPct val="140014"/>
                </a:lnSpc>
                <a:spcBef>
                  <a:spcPts val="0"/>
                </a:spcBef>
                <a:spcAft>
                  <a:spcPts val="0"/>
                </a:spcAft>
                <a:buNone/>
              </a:pPr>
              <a:r>
                <a:rPr b="1" lang="en-US" sz="2799">
                  <a:solidFill>
                    <a:srgbClr val="FFFFFF"/>
                  </a:solidFill>
                  <a:latin typeface="Arial"/>
                  <a:ea typeface="Arial"/>
                  <a:cs typeface="Arial"/>
                  <a:sym typeface="Arial"/>
                </a:rPr>
                <a:t>1</a:t>
              </a:r>
              <a:endParaRPr/>
            </a:p>
          </p:txBody>
        </p:sp>
      </p:grpSp>
      <p:cxnSp>
        <p:nvCxnSpPr>
          <p:cNvPr id="218" name="Google Shape;218;p8"/>
          <p:cNvCxnSpPr/>
          <p:nvPr/>
        </p:nvCxnSpPr>
        <p:spPr>
          <a:xfrm>
            <a:off x="1951732" y="4536450"/>
            <a:ext cx="0" cy="792119"/>
          </a:xfrm>
          <a:prstGeom prst="straightConnector1">
            <a:avLst/>
          </a:prstGeom>
          <a:noFill/>
          <a:ln cap="flat" cmpd="sng" w="47625">
            <a:solidFill>
              <a:srgbClr val="86EAE9"/>
            </a:solidFill>
            <a:prstDash val="solid"/>
            <a:round/>
            <a:headEnd len="sm" w="sm" type="none"/>
            <a:tailEnd len="lg" w="lg" type="oval"/>
          </a:ln>
        </p:spPr>
      </p:cxnSp>
      <p:grpSp>
        <p:nvGrpSpPr>
          <p:cNvPr id="219" name="Google Shape;219;p8"/>
          <p:cNvGrpSpPr/>
          <p:nvPr/>
        </p:nvGrpSpPr>
        <p:grpSpPr>
          <a:xfrm>
            <a:off x="15930819" y="73442"/>
            <a:ext cx="946844" cy="955258"/>
            <a:chOff x="0" y="-4948"/>
            <a:chExt cx="556826" cy="561774"/>
          </a:xfrm>
        </p:grpSpPr>
        <p:sp>
          <p:nvSpPr>
            <p:cNvPr id="220" name="Google Shape;220;p8"/>
            <p:cNvSpPr/>
            <p:nvPr/>
          </p:nvSpPr>
          <p:spPr>
            <a:xfrm>
              <a:off x="0" y="0"/>
              <a:ext cx="556826" cy="556826"/>
            </a:xfrm>
            <a:custGeom>
              <a:rect b="b" l="l" r="r" t="t"/>
              <a:pathLst>
                <a:path extrusionOk="0" h="556826" w="556826">
                  <a:moveTo>
                    <a:pt x="278413" y="0"/>
                  </a:moveTo>
                  <a:cubicBezTo>
                    <a:pt x="124650" y="0"/>
                    <a:pt x="0" y="124650"/>
                    <a:pt x="0" y="278413"/>
                  </a:cubicBezTo>
                  <a:cubicBezTo>
                    <a:pt x="0" y="432176"/>
                    <a:pt x="124650" y="556826"/>
                    <a:pt x="278413" y="556826"/>
                  </a:cubicBezTo>
                  <a:cubicBezTo>
                    <a:pt x="432176" y="556826"/>
                    <a:pt x="556826" y="432176"/>
                    <a:pt x="556826" y="278413"/>
                  </a:cubicBezTo>
                  <a:cubicBezTo>
                    <a:pt x="556826" y="124650"/>
                    <a:pt x="432176" y="0"/>
                    <a:pt x="278413" y="0"/>
                  </a:cubicBezTo>
                  <a:close/>
                </a:path>
              </a:pathLst>
            </a:custGeom>
            <a:solidFill>
              <a:srgbClr val="1C88C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1" name="Google Shape;221;p8"/>
            <p:cNvSpPr txBox="1"/>
            <p:nvPr/>
          </p:nvSpPr>
          <p:spPr>
            <a:xfrm>
              <a:off x="52202" y="-4948"/>
              <a:ext cx="452421" cy="509571"/>
            </a:xfrm>
            <a:prstGeom prst="rect">
              <a:avLst/>
            </a:prstGeom>
            <a:noFill/>
            <a:ln>
              <a:noFill/>
            </a:ln>
          </p:spPr>
          <p:txBody>
            <a:bodyPr anchorCtr="0" anchor="ctr" bIns="0" lIns="0" spcFirstLastPara="1" rIns="0" wrap="square" tIns="0">
              <a:noAutofit/>
            </a:bodyPr>
            <a:lstStyle/>
            <a:p>
              <a:pPr indent="0" lvl="0" marL="0" marR="0" rtl="0" algn="ctr">
                <a:lnSpc>
                  <a:spcPct val="140014"/>
                </a:lnSpc>
                <a:spcBef>
                  <a:spcPts val="0"/>
                </a:spcBef>
                <a:spcAft>
                  <a:spcPts val="0"/>
                </a:spcAft>
                <a:buNone/>
              </a:pPr>
              <a:r>
                <a:rPr b="1" lang="en-US" sz="2799">
                  <a:solidFill>
                    <a:srgbClr val="FFFFFF"/>
                  </a:solidFill>
                  <a:latin typeface="Arial"/>
                  <a:ea typeface="Arial"/>
                  <a:cs typeface="Arial"/>
                  <a:sym typeface="Arial"/>
                </a:rPr>
                <a:t>5</a:t>
              </a:r>
              <a:endParaRPr/>
            </a:p>
          </p:txBody>
        </p:sp>
      </p:grpSp>
      <p:cxnSp>
        <p:nvCxnSpPr>
          <p:cNvPr id="222" name="Google Shape;222;p8"/>
          <p:cNvCxnSpPr/>
          <p:nvPr/>
        </p:nvCxnSpPr>
        <p:spPr>
          <a:xfrm>
            <a:off x="16404241" y="1028700"/>
            <a:ext cx="0" cy="841349"/>
          </a:xfrm>
          <a:prstGeom prst="straightConnector1">
            <a:avLst/>
          </a:prstGeom>
          <a:noFill/>
          <a:ln cap="flat" cmpd="sng" w="47625">
            <a:solidFill>
              <a:srgbClr val="1C88CF"/>
            </a:solidFill>
            <a:prstDash val="solid"/>
            <a:round/>
            <a:headEnd len="sm" w="sm" type="none"/>
            <a:tailEnd len="lg" w="lg" type="oval"/>
          </a:ln>
        </p:spPr>
      </p:cxnSp>
      <p:grpSp>
        <p:nvGrpSpPr>
          <p:cNvPr id="223" name="Google Shape;223;p8"/>
          <p:cNvGrpSpPr/>
          <p:nvPr/>
        </p:nvGrpSpPr>
        <p:grpSpPr>
          <a:xfrm>
            <a:off x="12108877" y="1138539"/>
            <a:ext cx="946844" cy="955258"/>
            <a:chOff x="0" y="-4948"/>
            <a:chExt cx="556826" cy="561774"/>
          </a:xfrm>
        </p:grpSpPr>
        <p:sp>
          <p:nvSpPr>
            <p:cNvPr id="224" name="Google Shape;224;p8"/>
            <p:cNvSpPr/>
            <p:nvPr/>
          </p:nvSpPr>
          <p:spPr>
            <a:xfrm>
              <a:off x="0" y="0"/>
              <a:ext cx="556826" cy="556826"/>
            </a:xfrm>
            <a:custGeom>
              <a:rect b="b" l="l" r="r" t="t"/>
              <a:pathLst>
                <a:path extrusionOk="0" h="556826" w="556826">
                  <a:moveTo>
                    <a:pt x="278413" y="0"/>
                  </a:moveTo>
                  <a:cubicBezTo>
                    <a:pt x="124650" y="0"/>
                    <a:pt x="0" y="124650"/>
                    <a:pt x="0" y="278413"/>
                  </a:cubicBezTo>
                  <a:cubicBezTo>
                    <a:pt x="0" y="432176"/>
                    <a:pt x="124650" y="556826"/>
                    <a:pt x="278413" y="556826"/>
                  </a:cubicBezTo>
                  <a:cubicBezTo>
                    <a:pt x="432176" y="556826"/>
                    <a:pt x="556826" y="432176"/>
                    <a:pt x="556826" y="278413"/>
                  </a:cubicBezTo>
                  <a:cubicBezTo>
                    <a:pt x="556826" y="124650"/>
                    <a:pt x="432176" y="0"/>
                    <a:pt x="278413" y="0"/>
                  </a:cubicBezTo>
                  <a:close/>
                </a:path>
              </a:pathLst>
            </a:custGeom>
            <a:solidFill>
              <a:srgbClr val="18AFD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5" name="Google Shape;225;p8"/>
            <p:cNvSpPr txBox="1"/>
            <p:nvPr/>
          </p:nvSpPr>
          <p:spPr>
            <a:xfrm>
              <a:off x="52202" y="-4948"/>
              <a:ext cx="452421" cy="509571"/>
            </a:xfrm>
            <a:prstGeom prst="rect">
              <a:avLst/>
            </a:prstGeom>
            <a:noFill/>
            <a:ln>
              <a:noFill/>
            </a:ln>
          </p:spPr>
          <p:txBody>
            <a:bodyPr anchorCtr="0" anchor="ctr" bIns="0" lIns="0" spcFirstLastPara="1" rIns="0" wrap="square" tIns="0">
              <a:noAutofit/>
            </a:bodyPr>
            <a:lstStyle/>
            <a:p>
              <a:pPr indent="0" lvl="0" marL="0" marR="0" rtl="0" algn="ctr">
                <a:lnSpc>
                  <a:spcPct val="140014"/>
                </a:lnSpc>
                <a:spcBef>
                  <a:spcPts val="0"/>
                </a:spcBef>
                <a:spcAft>
                  <a:spcPts val="0"/>
                </a:spcAft>
                <a:buNone/>
              </a:pPr>
              <a:r>
                <a:rPr b="1" lang="en-US" sz="2799">
                  <a:solidFill>
                    <a:srgbClr val="FFFFFF"/>
                  </a:solidFill>
                  <a:latin typeface="Arial"/>
                  <a:ea typeface="Arial"/>
                  <a:cs typeface="Arial"/>
                  <a:sym typeface="Arial"/>
                </a:rPr>
                <a:t>4</a:t>
              </a:r>
              <a:endParaRPr/>
            </a:p>
          </p:txBody>
        </p:sp>
      </p:grpSp>
      <p:cxnSp>
        <p:nvCxnSpPr>
          <p:cNvPr id="226" name="Google Shape;226;p8"/>
          <p:cNvCxnSpPr/>
          <p:nvPr/>
        </p:nvCxnSpPr>
        <p:spPr>
          <a:xfrm>
            <a:off x="12582299" y="2093797"/>
            <a:ext cx="0" cy="735854"/>
          </a:xfrm>
          <a:prstGeom prst="straightConnector1">
            <a:avLst/>
          </a:prstGeom>
          <a:noFill/>
          <a:ln cap="flat" cmpd="sng" w="47625">
            <a:solidFill>
              <a:srgbClr val="18AFD6"/>
            </a:solidFill>
            <a:prstDash val="solid"/>
            <a:round/>
            <a:headEnd len="sm" w="sm" type="none"/>
            <a:tailEnd len="lg" w="lg" type="oval"/>
          </a:ln>
        </p:spPr>
      </p:cxnSp>
      <p:grpSp>
        <p:nvGrpSpPr>
          <p:cNvPr id="227" name="Google Shape;227;p8"/>
          <p:cNvGrpSpPr/>
          <p:nvPr/>
        </p:nvGrpSpPr>
        <p:grpSpPr>
          <a:xfrm>
            <a:off x="8646765" y="1979888"/>
            <a:ext cx="946844" cy="955258"/>
            <a:chOff x="0" y="-4948"/>
            <a:chExt cx="556826" cy="561774"/>
          </a:xfrm>
        </p:grpSpPr>
        <p:sp>
          <p:nvSpPr>
            <p:cNvPr id="228" name="Google Shape;228;p8"/>
            <p:cNvSpPr/>
            <p:nvPr/>
          </p:nvSpPr>
          <p:spPr>
            <a:xfrm>
              <a:off x="0" y="0"/>
              <a:ext cx="556826" cy="556826"/>
            </a:xfrm>
            <a:custGeom>
              <a:rect b="b" l="l" r="r" t="t"/>
              <a:pathLst>
                <a:path extrusionOk="0" h="556826" w="556826">
                  <a:moveTo>
                    <a:pt x="278413" y="0"/>
                  </a:moveTo>
                  <a:cubicBezTo>
                    <a:pt x="124650" y="0"/>
                    <a:pt x="0" y="124650"/>
                    <a:pt x="0" y="278413"/>
                  </a:cubicBezTo>
                  <a:cubicBezTo>
                    <a:pt x="0" y="432176"/>
                    <a:pt x="124650" y="556826"/>
                    <a:pt x="278413" y="556826"/>
                  </a:cubicBezTo>
                  <a:cubicBezTo>
                    <a:pt x="432176" y="556826"/>
                    <a:pt x="556826" y="432176"/>
                    <a:pt x="556826" y="278413"/>
                  </a:cubicBezTo>
                  <a:cubicBezTo>
                    <a:pt x="556826" y="124650"/>
                    <a:pt x="432176" y="0"/>
                    <a:pt x="278413" y="0"/>
                  </a:cubicBezTo>
                  <a:close/>
                </a:path>
              </a:pathLst>
            </a:custGeom>
            <a:solidFill>
              <a:srgbClr val="37C9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9" name="Google Shape;229;p8"/>
            <p:cNvSpPr txBox="1"/>
            <p:nvPr/>
          </p:nvSpPr>
          <p:spPr>
            <a:xfrm>
              <a:off x="52202" y="-4948"/>
              <a:ext cx="452421" cy="509571"/>
            </a:xfrm>
            <a:prstGeom prst="rect">
              <a:avLst/>
            </a:prstGeom>
            <a:noFill/>
            <a:ln>
              <a:noFill/>
            </a:ln>
          </p:spPr>
          <p:txBody>
            <a:bodyPr anchorCtr="0" anchor="ctr" bIns="0" lIns="0" spcFirstLastPara="1" rIns="0" wrap="square" tIns="0">
              <a:noAutofit/>
            </a:bodyPr>
            <a:lstStyle/>
            <a:p>
              <a:pPr indent="0" lvl="0" marL="0" marR="0" rtl="0" algn="ctr">
                <a:lnSpc>
                  <a:spcPct val="140014"/>
                </a:lnSpc>
                <a:spcBef>
                  <a:spcPts val="0"/>
                </a:spcBef>
                <a:spcAft>
                  <a:spcPts val="0"/>
                </a:spcAft>
                <a:buNone/>
              </a:pPr>
              <a:r>
                <a:rPr b="1" lang="en-US" sz="2799">
                  <a:solidFill>
                    <a:srgbClr val="FFFFFF"/>
                  </a:solidFill>
                  <a:latin typeface="Arial"/>
                  <a:ea typeface="Arial"/>
                  <a:cs typeface="Arial"/>
                  <a:sym typeface="Arial"/>
                </a:rPr>
                <a:t>3</a:t>
              </a:r>
              <a:endParaRPr/>
            </a:p>
          </p:txBody>
        </p:sp>
      </p:grpSp>
      <p:cxnSp>
        <p:nvCxnSpPr>
          <p:cNvPr id="230" name="Google Shape;230;p8"/>
          <p:cNvCxnSpPr/>
          <p:nvPr/>
        </p:nvCxnSpPr>
        <p:spPr>
          <a:xfrm>
            <a:off x="9120187" y="2935146"/>
            <a:ext cx="0" cy="735854"/>
          </a:xfrm>
          <a:prstGeom prst="straightConnector1">
            <a:avLst/>
          </a:prstGeom>
          <a:noFill/>
          <a:ln cap="flat" cmpd="sng" w="47625">
            <a:solidFill>
              <a:srgbClr val="37C9EF"/>
            </a:solidFill>
            <a:prstDash val="solid"/>
            <a:round/>
            <a:headEnd len="sm" w="sm" type="none"/>
            <a:tailEnd len="lg" w="lg" type="oval"/>
          </a:ln>
        </p:spPr>
      </p:cxnSp>
      <p:grpSp>
        <p:nvGrpSpPr>
          <p:cNvPr id="231" name="Google Shape;231;p8"/>
          <p:cNvGrpSpPr/>
          <p:nvPr/>
        </p:nvGrpSpPr>
        <p:grpSpPr>
          <a:xfrm>
            <a:off x="5129856" y="2845338"/>
            <a:ext cx="946844" cy="955258"/>
            <a:chOff x="0" y="-4948"/>
            <a:chExt cx="556826" cy="561774"/>
          </a:xfrm>
        </p:grpSpPr>
        <p:sp>
          <p:nvSpPr>
            <p:cNvPr id="232" name="Google Shape;232;p8"/>
            <p:cNvSpPr/>
            <p:nvPr/>
          </p:nvSpPr>
          <p:spPr>
            <a:xfrm>
              <a:off x="0" y="0"/>
              <a:ext cx="556826" cy="556826"/>
            </a:xfrm>
            <a:custGeom>
              <a:rect b="b" l="l" r="r" t="t"/>
              <a:pathLst>
                <a:path extrusionOk="0" h="556826" w="556826">
                  <a:moveTo>
                    <a:pt x="278413" y="0"/>
                  </a:moveTo>
                  <a:cubicBezTo>
                    <a:pt x="124650" y="0"/>
                    <a:pt x="0" y="124650"/>
                    <a:pt x="0" y="278413"/>
                  </a:cubicBezTo>
                  <a:cubicBezTo>
                    <a:pt x="0" y="432176"/>
                    <a:pt x="124650" y="556826"/>
                    <a:pt x="278413" y="556826"/>
                  </a:cubicBezTo>
                  <a:cubicBezTo>
                    <a:pt x="432176" y="556826"/>
                    <a:pt x="556826" y="432176"/>
                    <a:pt x="556826" y="278413"/>
                  </a:cubicBezTo>
                  <a:cubicBezTo>
                    <a:pt x="556826" y="124650"/>
                    <a:pt x="432176" y="0"/>
                    <a:pt x="278413" y="0"/>
                  </a:cubicBezTo>
                  <a:close/>
                </a:path>
              </a:pathLst>
            </a:custGeom>
            <a:solidFill>
              <a:srgbClr val="3EDA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3" name="Google Shape;233;p8"/>
            <p:cNvSpPr txBox="1"/>
            <p:nvPr/>
          </p:nvSpPr>
          <p:spPr>
            <a:xfrm>
              <a:off x="52202" y="-4948"/>
              <a:ext cx="452421" cy="509571"/>
            </a:xfrm>
            <a:prstGeom prst="rect">
              <a:avLst/>
            </a:prstGeom>
            <a:noFill/>
            <a:ln>
              <a:noFill/>
            </a:ln>
          </p:spPr>
          <p:txBody>
            <a:bodyPr anchorCtr="0" anchor="ctr" bIns="0" lIns="0" spcFirstLastPara="1" rIns="0" wrap="square" tIns="0">
              <a:noAutofit/>
            </a:bodyPr>
            <a:lstStyle/>
            <a:p>
              <a:pPr indent="0" lvl="0" marL="0" marR="0" rtl="0" algn="ctr">
                <a:lnSpc>
                  <a:spcPct val="140014"/>
                </a:lnSpc>
                <a:spcBef>
                  <a:spcPts val="0"/>
                </a:spcBef>
                <a:spcAft>
                  <a:spcPts val="0"/>
                </a:spcAft>
                <a:buNone/>
              </a:pPr>
              <a:r>
                <a:rPr b="1" lang="en-US" sz="2799">
                  <a:solidFill>
                    <a:srgbClr val="FFFFFF"/>
                  </a:solidFill>
                  <a:latin typeface="Arial"/>
                  <a:ea typeface="Arial"/>
                  <a:cs typeface="Arial"/>
                  <a:sym typeface="Arial"/>
                </a:rPr>
                <a:t>2</a:t>
              </a:r>
              <a:endParaRPr/>
            </a:p>
          </p:txBody>
        </p:sp>
      </p:grpSp>
      <p:cxnSp>
        <p:nvCxnSpPr>
          <p:cNvPr id="234" name="Google Shape;234;p8"/>
          <p:cNvCxnSpPr/>
          <p:nvPr/>
        </p:nvCxnSpPr>
        <p:spPr>
          <a:xfrm>
            <a:off x="5603278" y="3800596"/>
            <a:ext cx="0" cy="735854"/>
          </a:xfrm>
          <a:prstGeom prst="straightConnector1">
            <a:avLst/>
          </a:prstGeom>
          <a:noFill/>
          <a:ln cap="flat" cmpd="sng" w="47625">
            <a:solidFill>
              <a:srgbClr val="3EDAD8"/>
            </a:solidFill>
            <a:prstDash val="solid"/>
            <a:round/>
            <a:headEnd len="sm" w="sm" type="none"/>
            <a:tailEnd len="lg" w="lg" type="oval"/>
          </a:ln>
        </p:spPr>
      </p:cxnSp>
      <p:sp>
        <p:nvSpPr>
          <p:cNvPr id="235" name="Google Shape;235;p8"/>
          <p:cNvSpPr/>
          <p:nvPr/>
        </p:nvSpPr>
        <p:spPr>
          <a:xfrm>
            <a:off x="12203962" y="3229668"/>
            <a:ext cx="756675" cy="719874"/>
          </a:xfrm>
          <a:custGeom>
            <a:rect b="b" l="l" r="r" t="t"/>
            <a:pathLst>
              <a:path extrusionOk="0" h="719874" w="756675">
                <a:moveTo>
                  <a:pt x="0" y="0"/>
                </a:moveTo>
                <a:lnTo>
                  <a:pt x="756674" y="0"/>
                </a:lnTo>
                <a:lnTo>
                  <a:pt x="756674" y="719875"/>
                </a:lnTo>
                <a:lnTo>
                  <a:pt x="0" y="719875"/>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6" name="Google Shape;236;p8"/>
          <p:cNvSpPr/>
          <p:nvPr/>
        </p:nvSpPr>
        <p:spPr>
          <a:xfrm>
            <a:off x="16005532" y="2093797"/>
            <a:ext cx="797418" cy="908307"/>
          </a:xfrm>
          <a:custGeom>
            <a:rect b="b" l="l" r="r" t="t"/>
            <a:pathLst>
              <a:path extrusionOk="0" h="908307" w="797418">
                <a:moveTo>
                  <a:pt x="0" y="0"/>
                </a:moveTo>
                <a:lnTo>
                  <a:pt x="797418" y="0"/>
                </a:lnTo>
                <a:lnTo>
                  <a:pt x="797418" y="908307"/>
                </a:lnTo>
                <a:lnTo>
                  <a:pt x="0" y="908307"/>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7" name="Google Shape;237;p8"/>
          <p:cNvSpPr/>
          <p:nvPr/>
        </p:nvSpPr>
        <p:spPr>
          <a:xfrm>
            <a:off x="8779866" y="3949543"/>
            <a:ext cx="707758" cy="735854"/>
          </a:xfrm>
          <a:custGeom>
            <a:rect b="b" l="l" r="r" t="t"/>
            <a:pathLst>
              <a:path extrusionOk="0" h="735854" w="707758">
                <a:moveTo>
                  <a:pt x="0" y="0"/>
                </a:moveTo>
                <a:lnTo>
                  <a:pt x="707757" y="0"/>
                </a:lnTo>
                <a:lnTo>
                  <a:pt x="707757" y="735854"/>
                </a:lnTo>
                <a:lnTo>
                  <a:pt x="0" y="735854"/>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8" name="Google Shape;238;p8"/>
          <p:cNvSpPr/>
          <p:nvPr/>
        </p:nvSpPr>
        <p:spPr>
          <a:xfrm>
            <a:off x="5347738" y="4831207"/>
            <a:ext cx="511078" cy="663379"/>
          </a:xfrm>
          <a:custGeom>
            <a:rect b="b" l="l" r="r" t="t"/>
            <a:pathLst>
              <a:path extrusionOk="0" h="663379" w="511078">
                <a:moveTo>
                  <a:pt x="0" y="0"/>
                </a:moveTo>
                <a:lnTo>
                  <a:pt x="511078" y="0"/>
                </a:lnTo>
                <a:lnTo>
                  <a:pt x="511078" y="663379"/>
                </a:lnTo>
                <a:lnTo>
                  <a:pt x="0" y="663379"/>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9" name="Google Shape;239;p8"/>
          <p:cNvSpPr txBox="1"/>
          <p:nvPr/>
        </p:nvSpPr>
        <p:spPr>
          <a:xfrm>
            <a:off x="1050383" y="1005444"/>
            <a:ext cx="7232747" cy="752475"/>
          </a:xfrm>
          <a:prstGeom prst="rect">
            <a:avLst/>
          </a:prstGeom>
          <a:noFill/>
          <a:ln>
            <a:noFill/>
          </a:ln>
        </p:spPr>
        <p:txBody>
          <a:bodyPr anchorCtr="0" anchor="t" bIns="0" lIns="0" spcFirstLastPara="1" rIns="0" wrap="square" tIns="0">
            <a:spAutoFit/>
          </a:bodyPr>
          <a:lstStyle/>
          <a:p>
            <a:pPr indent="0" lvl="0" marL="0" marR="0" rtl="0" algn="l">
              <a:lnSpc>
                <a:spcPct val="120004"/>
              </a:lnSpc>
              <a:spcBef>
                <a:spcPts val="0"/>
              </a:spcBef>
              <a:spcAft>
                <a:spcPts val="0"/>
              </a:spcAft>
              <a:buNone/>
            </a:pPr>
            <a:r>
              <a:rPr b="1" lang="en-US" sz="4999">
                <a:solidFill>
                  <a:srgbClr val="191919"/>
                </a:solidFill>
                <a:latin typeface="Arial"/>
                <a:ea typeface="Arial"/>
                <a:cs typeface="Arial"/>
                <a:sym typeface="Arial"/>
              </a:rPr>
              <a:t>MAIN OUTPUTS</a:t>
            </a:r>
            <a:endParaRPr/>
          </a:p>
        </p:txBody>
      </p:sp>
      <p:sp>
        <p:nvSpPr>
          <p:cNvPr id="240" name="Google Shape;240;p8"/>
          <p:cNvSpPr txBox="1"/>
          <p:nvPr/>
        </p:nvSpPr>
        <p:spPr>
          <a:xfrm>
            <a:off x="12510862" y="8760459"/>
            <a:ext cx="4748438" cy="497841"/>
          </a:xfrm>
          <a:prstGeom prst="rect">
            <a:avLst/>
          </a:prstGeom>
          <a:noFill/>
          <a:ln>
            <a:noFill/>
          </a:ln>
        </p:spPr>
        <p:txBody>
          <a:bodyPr anchorCtr="0" anchor="t" bIns="0" lIns="0" spcFirstLastPara="1" rIns="0" wrap="square" tIns="0">
            <a:spAutoFit/>
          </a:bodyPr>
          <a:lstStyle/>
          <a:p>
            <a:pPr indent="0" lvl="0" marL="0" marR="0" rtl="0" algn="r">
              <a:lnSpc>
                <a:spcPct val="140013"/>
              </a:lnSpc>
              <a:spcBef>
                <a:spcPts val="0"/>
              </a:spcBef>
              <a:spcAft>
                <a:spcPts val="0"/>
              </a:spcAft>
              <a:buNone/>
            </a:pPr>
            <a:r>
              <a:rPr i="1" lang="en-US" sz="2899">
                <a:solidFill>
                  <a:srgbClr val="000000"/>
                </a:solidFill>
                <a:latin typeface="Sansita"/>
                <a:ea typeface="Sansita"/>
                <a:cs typeface="Sansita"/>
                <a:sym typeface="Sansita"/>
              </a:rPr>
              <a:t>5 Main Outputs</a:t>
            </a:r>
            <a:endParaRPr/>
          </a:p>
        </p:txBody>
      </p:sp>
      <p:sp>
        <p:nvSpPr>
          <p:cNvPr id="241" name="Google Shape;241;p8"/>
          <p:cNvSpPr/>
          <p:nvPr/>
        </p:nvSpPr>
        <p:spPr>
          <a:xfrm>
            <a:off x="1696192" y="5713437"/>
            <a:ext cx="511078" cy="663379"/>
          </a:xfrm>
          <a:custGeom>
            <a:rect b="b" l="l" r="r" t="t"/>
            <a:pathLst>
              <a:path extrusionOk="0" h="663379" w="511078">
                <a:moveTo>
                  <a:pt x="0" y="0"/>
                </a:moveTo>
                <a:lnTo>
                  <a:pt x="511077" y="0"/>
                </a:lnTo>
                <a:lnTo>
                  <a:pt x="511077" y="663378"/>
                </a:lnTo>
                <a:lnTo>
                  <a:pt x="0" y="663378"/>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1000"/>
                                        <p:tgtEl>
                                          <p:spTgt spid="2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1000"/>
                                        <p:tgtEl>
                                          <p:spTgt spid="2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1000"/>
                                        <p:tgtEl>
                                          <p:spTgt spid="2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1000"/>
                                        <p:tgtEl>
                                          <p:spTgt spid="2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1000"/>
                                        <p:tgtEl>
                                          <p:spTgt spid="2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CEEEF"/>
        </a:solidFill>
      </p:bgPr>
    </p:bg>
    <p:spTree>
      <p:nvGrpSpPr>
        <p:cNvPr id="245" name="Shape 245"/>
        <p:cNvGrpSpPr/>
        <p:nvPr/>
      </p:nvGrpSpPr>
      <p:grpSpPr>
        <a:xfrm>
          <a:off x="0" y="0"/>
          <a:ext cx="0" cy="0"/>
          <a:chOff x="0" y="0"/>
          <a:chExt cx="0" cy="0"/>
        </a:xfrm>
      </p:grpSpPr>
      <p:grpSp>
        <p:nvGrpSpPr>
          <p:cNvPr id="246" name="Google Shape;246;p9"/>
          <p:cNvGrpSpPr/>
          <p:nvPr/>
        </p:nvGrpSpPr>
        <p:grpSpPr>
          <a:xfrm>
            <a:off x="1652410" y="7166015"/>
            <a:ext cx="2495550" cy="1489502"/>
            <a:chOff x="0" y="-47625"/>
            <a:chExt cx="657264" cy="392297"/>
          </a:xfrm>
        </p:grpSpPr>
        <p:sp>
          <p:nvSpPr>
            <p:cNvPr id="247" name="Google Shape;247;p9"/>
            <p:cNvSpPr/>
            <p:nvPr/>
          </p:nvSpPr>
          <p:spPr>
            <a:xfrm>
              <a:off x="0" y="0"/>
              <a:ext cx="657264" cy="344672"/>
            </a:xfrm>
            <a:custGeom>
              <a:rect b="b" l="l" r="r" t="t"/>
              <a:pathLst>
                <a:path extrusionOk="0" h="344672" w="657264">
                  <a:moveTo>
                    <a:pt x="46534" y="0"/>
                  </a:moveTo>
                  <a:lnTo>
                    <a:pt x="610730" y="0"/>
                  </a:lnTo>
                  <a:cubicBezTo>
                    <a:pt x="636430" y="0"/>
                    <a:pt x="657264" y="20834"/>
                    <a:pt x="657264" y="46534"/>
                  </a:cubicBezTo>
                  <a:lnTo>
                    <a:pt x="657264" y="298138"/>
                  </a:lnTo>
                  <a:cubicBezTo>
                    <a:pt x="657264" y="310479"/>
                    <a:pt x="652361" y="322315"/>
                    <a:pt x="643635" y="331042"/>
                  </a:cubicBezTo>
                  <a:cubicBezTo>
                    <a:pt x="634908" y="339769"/>
                    <a:pt x="623072" y="344672"/>
                    <a:pt x="610730" y="344672"/>
                  </a:cubicBezTo>
                  <a:lnTo>
                    <a:pt x="46534" y="344672"/>
                  </a:lnTo>
                  <a:cubicBezTo>
                    <a:pt x="20834" y="344672"/>
                    <a:pt x="0" y="323838"/>
                    <a:pt x="0" y="298138"/>
                  </a:cubicBezTo>
                  <a:lnTo>
                    <a:pt x="0" y="46534"/>
                  </a:lnTo>
                  <a:cubicBezTo>
                    <a:pt x="0" y="20834"/>
                    <a:pt x="20834" y="0"/>
                    <a:pt x="46534" y="0"/>
                  </a:cubicBezTo>
                  <a:close/>
                </a:path>
              </a:pathLst>
            </a:custGeom>
            <a:solidFill>
              <a:srgbClr val="80A5A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8" name="Google Shape;248;p9"/>
            <p:cNvSpPr txBox="1"/>
            <p:nvPr/>
          </p:nvSpPr>
          <p:spPr>
            <a:xfrm>
              <a:off x="0" y="-47625"/>
              <a:ext cx="657264" cy="392297"/>
            </a:xfrm>
            <a:prstGeom prst="rect">
              <a:avLst/>
            </a:prstGeom>
            <a:noFill/>
            <a:ln>
              <a:noFill/>
            </a:ln>
          </p:spPr>
          <p:txBody>
            <a:bodyPr anchorCtr="0" anchor="ctr" bIns="254000" lIns="254000" spcFirstLastPara="1" rIns="254000" wrap="square" tIns="254000">
              <a:noAutofit/>
            </a:bodyPr>
            <a:lstStyle/>
            <a:p>
              <a:pPr indent="0" lvl="0" marL="0" marR="0" rtl="0" algn="ctr">
                <a:lnSpc>
                  <a:spcPct val="140016"/>
                </a:lnSpc>
                <a:spcBef>
                  <a:spcPts val="0"/>
                </a:spcBef>
                <a:spcAft>
                  <a:spcPts val="0"/>
                </a:spcAft>
                <a:buNone/>
              </a:pPr>
              <a:r>
                <a:rPr b="1" lang="en-US" sz="2499">
                  <a:solidFill>
                    <a:srgbClr val="FFFCF7"/>
                  </a:solidFill>
                  <a:latin typeface="Arial"/>
                  <a:ea typeface="Arial"/>
                  <a:cs typeface="Arial"/>
                  <a:sym typeface="Arial"/>
                </a:rPr>
                <a:t>for the Community</a:t>
              </a:r>
              <a:endParaRPr/>
            </a:p>
          </p:txBody>
        </p:sp>
      </p:grpSp>
      <p:grpSp>
        <p:nvGrpSpPr>
          <p:cNvPr id="249" name="Google Shape;249;p9"/>
          <p:cNvGrpSpPr/>
          <p:nvPr/>
        </p:nvGrpSpPr>
        <p:grpSpPr>
          <a:xfrm>
            <a:off x="5255796" y="6344278"/>
            <a:ext cx="3371663" cy="3169142"/>
            <a:chOff x="0" y="-38100"/>
            <a:chExt cx="888010" cy="834671"/>
          </a:xfrm>
        </p:grpSpPr>
        <p:sp>
          <p:nvSpPr>
            <p:cNvPr id="250" name="Google Shape;250;p9"/>
            <p:cNvSpPr/>
            <p:nvPr/>
          </p:nvSpPr>
          <p:spPr>
            <a:xfrm>
              <a:off x="0" y="0"/>
              <a:ext cx="888010" cy="796571"/>
            </a:xfrm>
            <a:custGeom>
              <a:rect b="b" l="l" r="r" t="t"/>
              <a:pathLst>
                <a:path extrusionOk="0" h="796571" w="888010">
                  <a:moveTo>
                    <a:pt x="34443" y="0"/>
                  </a:moveTo>
                  <a:lnTo>
                    <a:pt x="853567" y="0"/>
                  </a:lnTo>
                  <a:cubicBezTo>
                    <a:pt x="862702" y="0"/>
                    <a:pt x="871463" y="3629"/>
                    <a:pt x="877922" y="10088"/>
                  </a:cubicBezTo>
                  <a:cubicBezTo>
                    <a:pt x="884381" y="16547"/>
                    <a:pt x="888010" y="25308"/>
                    <a:pt x="888010" y="34443"/>
                  </a:cubicBezTo>
                  <a:lnTo>
                    <a:pt x="888010" y="762129"/>
                  </a:lnTo>
                  <a:cubicBezTo>
                    <a:pt x="888010" y="781151"/>
                    <a:pt x="872589" y="796571"/>
                    <a:pt x="853567" y="796571"/>
                  </a:cubicBezTo>
                  <a:lnTo>
                    <a:pt x="34443" y="796571"/>
                  </a:lnTo>
                  <a:cubicBezTo>
                    <a:pt x="25308" y="796571"/>
                    <a:pt x="16547" y="792942"/>
                    <a:pt x="10088" y="786483"/>
                  </a:cubicBezTo>
                  <a:cubicBezTo>
                    <a:pt x="3629" y="780024"/>
                    <a:pt x="0" y="771263"/>
                    <a:pt x="0" y="762129"/>
                  </a:cubicBezTo>
                  <a:lnTo>
                    <a:pt x="0" y="34443"/>
                  </a:lnTo>
                  <a:cubicBezTo>
                    <a:pt x="0" y="25308"/>
                    <a:pt x="3629" y="16547"/>
                    <a:pt x="10088" y="10088"/>
                  </a:cubicBezTo>
                  <a:cubicBezTo>
                    <a:pt x="16547" y="3629"/>
                    <a:pt x="25308" y="0"/>
                    <a:pt x="34443" y="0"/>
                  </a:cubicBezTo>
                  <a:close/>
                </a:path>
              </a:pathLst>
            </a:custGeom>
            <a:solidFill>
              <a:srgbClr val="FFFCF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1" name="Google Shape;251;p9"/>
            <p:cNvSpPr txBox="1"/>
            <p:nvPr/>
          </p:nvSpPr>
          <p:spPr>
            <a:xfrm>
              <a:off x="0" y="-38100"/>
              <a:ext cx="888010" cy="834671"/>
            </a:xfrm>
            <a:prstGeom prst="rect">
              <a:avLst/>
            </a:prstGeom>
            <a:noFill/>
            <a:ln>
              <a:noFill/>
            </a:ln>
          </p:spPr>
          <p:txBody>
            <a:bodyPr anchorCtr="0" anchor="ctr" bIns="254000" lIns="254000" spcFirstLastPara="1" rIns="254000" wrap="square" tIns="254000">
              <a:noAutofit/>
            </a:bodyPr>
            <a:lstStyle/>
            <a:p>
              <a:pPr indent="0" lvl="0" marL="0" marR="0" rtl="0" algn="ctr">
                <a:lnSpc>
                  <a:spcPct val="140019"/>
                </a:lnSpc>
                <a:spcBef>
                  <a:spcPts val="0"/>
                </a:spcBef>
                <a:spcAft>
                  <a:spcPts val="0"/>
                </a:spcAft>
                <a:buNone/>
              </a:pPr>
              <a:r>
                <a:rPr b="1" lang="en-US" sz="2099">
                  <a:solidFill>
                    <a:srgbClr val="000000"/>
                  </a:solidFill>
                  <a:latin typeface="Arial"/>
                  <a:ea typeface="Arial"/>
                  <a:cs typeface="Arial"/>
                  <a:sym typeface="Arial"/>
                </a:rPr>
                <a:t>Social Cohesion</a:t>
              </a:r>
              <a:r>
                <a:rPr lang="en-US" sz="2099">
                  <a:solidFill>
                    <a:srgbClr val="000000"/>
                  </a:solidFill>
                  <a:latin typeface="Arial"/>
                  <a:ea typeface="Arial"/>
                  <a:cs typeface="Arial"/>
                  <a:sym typeface="Arial"/>
                </a:rPr>
                <a:t>: Promotes inclusion by addressing inequalities, fostering respect, and reinforcing shared European values.</a:t>
              </a:r>
              <a:endParaRPr/>
            </a:p>
          </p:txBody>
        </p:sp>
      </p:grpSp>
      <p:grpSp>
        <p:nvGrpSpPr>
          <p:cNvPr id="252" name="Google Shape;252;p9"/>
          <p:cNvGrpSpPr/>
          <p:nvPr/>
        </p:nvGrpSpPr>
        <p:grpSpPr>
          <a:xfrm>
            <a:off x="1433016" y="3542169"/>
            <a:ext cx="2714944" cy="1489502"/>
            <a:chOff x="0" y="-47625"/>
            <a:chExt cx="715047" cy="392297"/>
          </a:xfrm>
        </p:grpSpPr>
        <p:sp>
          <p:nvSpPr>
            <p:cNvPr id="253" name="Google Shape;253;p9"/>
            <p:cNvSpPr/>
            <p:nvPr/>
          </p:nvSpPr>
          <p:spPr>
            <a:xfrm>
              <a:off x="0" y="0"/>
              <a:ext cx="715047" cy="344672"/>
            </a:xfrm>
            <a:custGeom>
              <a:rect b="b" l="l" r="r" t="t"/>
              <a:pathLst>
                <a:path extrusionOk="0" h="344672" w="715047">
                  <a:moveTo>
                    <a:pt x="42774" y="0"/>
                  </a:moveTo>
                  <a:lnTo>
                    <a:pt x="672273" y="0"/>
                  </a:lnTo>
                  <a:cubicBezTo>
                    <a:pt x="695896" y="0"/>
                    <a:pt x="715047" y="19151"/>
                    <a:pt x="715047" y="42774"/>
                  </a:cubicBezTo>
                  <a:lnTo>
                    <a:pt x="715047" y="301898"/>
                  </a:lnTo>
                  <a:cubicBezTo>
                    <a:pt x="715047" y="313242"/>
                    <a:pt x="710540" y="324122"/>
                    <a:pt x="702519" y="332144"/>
                  </a:cubicBezTo>
                  <a:cubicBezTo>
                    <a:pt x="694497" y="340165"/>
                    <a:pt x="683617" y="344672"/>
                    <a:pt x="672273" y="344672"/>
                  </a:cubicBezTo>
                  <a:lnTo>
                    <a:pt x="42774" y="344672"/>
                  </a:lnTo>
                  <a:cubicBezTo>
                    <a:pt x="19151" y="344672"/>
                    <a:pt x="0" y="325521"/>
                    <a:pt x="0" y="301898"/>
                  </a:cubicBezTo>
                  <a:lnTo>
                    <a:pt x="0" y="42774"/>
                  </a:lnTo>
                  <a:cubicBezTo>
                    <a:pt x="0" y="19151"/>
                    <a:pt x="19151" y="0"/>
                    <a:pt x="42774" y="0"/>
                  </a:cubicBezTo>
                  <a:close/>
                </a:path>
              </a:pathLst>
            </a:custGeom>
            <a:solidFill>
              <a:srgbClr val="80A5A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4" name="Google Shape;254;p9"/>
            <p:cNvSpPr txBox="1"/>
            <p:nvPr/>
          </p:nvSpPr>
          <p:spPr>
            <a:xfrm>
              <a:off x="0" y="-47625"/>
              <a:ext cx="715047" cy="392297"/>
            </a:xfrm>
            <a:prstGeom prst="rect">
              <a:avLst/>
            </a:prstGeom>
            <a:noFill/>
            <a:ln>
              <a:noFill/>
            </a:ln>
          </p:spPr>
          <p:txBody>
            <a:bodyPr anchorCtr="0" anchor="ctr" bIns="254000" lIns="254000" spcFirstLastPara="1" rIns="254000" wrap="square" tIns="254000">
              <a:noAutofit/>
            </a:bodyPr>
            <a:lstStyle/>
            <a:p>
              <a:pPr indent="0" lvl="0" marL="0" marR="0" rtl="0" algn="ctr">
                <a:lnSpc>
                  <a:spcPct val="140016"/>
                </a:lnSpc>
                <a:spcBef>
                  <a:spcPts val="0"/>
                </a:spcBef>
                <a:spcAft>
                  <a:spcPts val="0"/>
                </a:spcAft>
                <a:buNone/>
              </a:pPr>
              <a:r>
                <a:rPr b="1" lang="en-US" sz="2499">
                  <a:solidFill>
                    <a:srgbClr val="FFFCF7"/>
                  </a:solidFill>
                  <a:latin typeface="Arial"/>
                  <a:ea typeface="Arial"/>
                  <a:cs typeface="Arial"/>
                  <a:sym typeface="Arial"/>
                </a:rPr>
                <a:t>for the Target Groups</a:t>
              </a:r>
              <a:endParaRPr/>
            </a:p>
          </p:txBody>
        </p:sp>
      </p:grpSp>
      <p:grpSp>
        <p:nvGrpSpPr>
          <p:cNvPr id="255" name="Google Shape;255;p9"/>
          <p:cNvGrpSpPr/>
          <p:nvPr/>
        </p:nvGrpSpPr>
        <p:grpSpPr>
          <a:xfrm>
            <a:off x="9876263" y="6344278"/>
            <a:ext cx="3545744" cy="3169142"/>
            <a:chOff x="0" y="-38100"/>
            <a:chExt cx="933859" cy="834671"/>
          </a:xfrm>
        </p:grpSpPr>
        <p:sp>
          <p:nvSpPr>
            <p:cNvPr id="256" name="Google Shape;256;p9"/>
            <p:cNvSpPr/>
            <p:nvPr/>
          </p:nvSpPr>
          <p:spPr>
            <a:xfrm>
              <a:off x="0" y="0"/>
              <a:ext cx="933859" cy="796571"/>
            </a:xfrm>
            <a:custGeom>
              <a:rect b="b" l="l" r="r" t="t"/>
              <a:pathLst>
                <a:path extrusionOk="0" h="796571" w="933859">
                  <a:moveTo>
                    <a:pt x="32752" y="0"/>
                  </a:moveTo>
                  <a:lnTo>
                    <a:pt x="901107" y="0"/>
                  </a:lnTo>
                  <a:cubicBezTo>
                    <a:pt x="909793" y="0"/>
                    <a:pt x="918124" y="3451"/>
                    <a:pt x="924266" y="9593"/>
                  </a:cubicBezTo>
                  <a:cubicBezTo>
                    <a:pt x="930408" y="15735"/>
                    <a:pt x="933859" y="24065"/>
                    <a:pt x="933859" y="32752"/>
                  </a:cubicBezTo>
                  <a:lnTo>
                    <a:pt x="933859" y="763820"/>
                  </a:lnTo>
                  <a:cubicBezTo>
                    <a:pt x="933859" y="781908"/>
                    <a:pt x="919195" y="796571"/>
                    <a:pt x="901107" y="796571"/>
                  </a:cubicBezTo>
                  <a:lnTo>
                    <a:pt x="32752" y="796571"/>
                  </a:lnTo>
                  <a:cubicBezTo>
                    <a:pt x="24065" y="796571"/>
                    <a:pt x="15735" y="793121"/>
                    <a:pt x="9593" y="786978"/>
                  </a:cubicBezTo>
                  <a:cubicBezTo>
                    <a:pt x="3451" y="780836"/>
                    <a:pt x="0" y="772506"/>
                    <a:pt x="0" y="763820"/>
                  </a:cubicBezTo>
                  <a:lnTo>
                    <a:pt x="0" y="32752"/>
                  </a:lnTo>
                  <a:cubicBezTo>
                    <a:pt x="0" y="14663"/>
                    <a:pt x="14663" y="0"/>
                    <a:pt x="32752" y="0"/>
                  </a:cubicBezTo>
                  <a:close/>
                </a:path>
              </a:pathLst>
            </a:custGeom>
            <a:solidFill>
              <a:srgbClr val="FFFCF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7" name="Google Shape;257;p9"/>
            <p:cNvSpPr txBox="1"/>
            <p:nvPr/>
          </p:nvSpPr>
          <p:spPr>
            <a:xfrm>
              <a:off x="0" y="-38100"/>
              <a:ext cx="933859" cy="834671"/>
            </a:xfrm>
            <a:prstGeom prst="rect">
              <a:avLst/>
            </a:prstGeom>
            <a:noFill/>
            <a:ln>
              <a:noFill/>
            </a:ln>
          </p:spPr>
          <p:txBody>
            <a:bodyPr anchorCtr="0" anchor="ctr" bIns="254000" lIns="254000" spcFirstLastPara="1" rIns="254000" wrap="square" tIns="254000">
              <a:noAutofit/>
            </a:bodyPr>
            <a:lstStyle/>
            <a:p>
              <a:pPr indent="0" lvl="0" marL="0" marR="0" rtl="0" algn="ctr">
                <a:lnSpc>
                  <a:spcPct val="140019"/>
                </a:lnSpc>
                <a:spcBef>
                  <a:spcPts val="0"/>
                </a:spcBef>
                <a:spcAft>
                  <a:spcPts val="0"/>
                </a:spcAft>
                <a:buNone/>
              </a:pPr>
              <a:r>
                <a:rPr b="1" lang="en-US" sz="2099">
                  <a:solidFill>
                    <a:srgbClr val="000000"/>
                  </a:solidFill>
                  <a:latin typeface="Arial"/>
                  <a:ea typeface="Arial"/>
                  <a:cs typeface="Arial"/>
                  <a:sym typeface="Arial"/>
                </a:rPr>
                <a:t>Democratic Engagement</a:t>
              </a:r>
              <a:r>
                <a:rPr lang="en-US" sz="2099">
                  <a:solidFill>
                    <a:srgbClr val="000000"/>
                  </a:solidFill>
                  <a:latin typeface="Arial"/>
                  <a:ea typeface="Arial"/>
                  <a:cs typeface="Arial"/>
                  <a:sym typeface="Arial"/>
                </a:rPr>
                <a:t>: Encourages active citizenship, critical thinking, and meaningful participation in democracy.</a:t>
              </a:r>
              <a:endParaRPr/>
            </a:p>
          </p:txBody>
        </p:sp>
      </p:grpSp>
      <p:grpSp>
        <p:nvGrpSpPr>
          <p:cNvPr id="258" name="Google Shape;258;p9"/>
          <p:cNvGrpSpPr/>
          <p:nvPr/>
        </p:nvGrpSpPr>
        <p:grpSpPr>
          <a:xfrm>
            <a:off x="14669782" y="6382626"/>
            <a:ext cx="3153731" cy="3169142"/>
            <a:chOff x="0" y="-38100"/>
            <a:chExt cx="830612" cy="834671"/>
          </a:xfrm>
        </p:grpSpPr>
        <p:sp>
          <p:nvSpPr>
            <p:cNvPr id="259" name="Google Shape;259;p9"/>
            <p:cNvSpPr/>
            <p:nvPr/>
          </p:nvSpPr>
          <p:spPr>
            <a:xfrm>
              <a:off x="0" y="0"/>
              <a:ext cx="830612" cy="796571"/>
            </a:xfrm>
            <a:custGeom>
              <a:rect b="b" l="l" r="r" t="t"/>
              <a:pathLst>
                <a:path extrusionOk="0" h="796571" w="830612">
                  <a:moveTo>
                    <a:pt x="36823" y="0"/>
                  </a:moveTo>
                  <a:lnTo>
                    <a:pt x="793790" y="0"/>
                  </a:lnTo>
                  <a:cubicBezTo>
                    <a:pt x="814126" y="0"/>
                    <a:pt x="830612" y="16486"/>
                    <a:pt x="830612" y="36823"/>
                  </a:cubicBezTo>
                  <a:lnTo>
                    <a:pt x="830612" y="759748"/>
                  </a:lnTo>
                  <a:cubicBezTo>
                    <a:pt x="830612" y="769514"/>
                    <a:pt x="826733" y="778880"/>
                    <a:pt x="819827" y="785786"/>
                  </a:cubicBezTo>
                  <a:cubicBezTo>
                    <a:pt x="812922" y="792692"/>
                    <a:pt x="803556" y="796571"/>
                    <a:pt x="793790" y="796571"/>
                  </a:cubicBezTo>
                  <a:lnTo>
                    <a:pt x="36823" y="796571"/>
                  </a:lnTo>
                  <a:cubicBezTo>
                    <a:pt x="27057" y="796571"/>
                    <a:pt x="17691" y="792692"/>
                    <a:pt x="10785" y="785786"/>
                  </a:cubicBezTo>
                  <a:cubicBezTo>
                    <a:pt x="3880" y="778880"/>
                    <a:pt x="0" y="769514"/>
                    <a:pt x="0" y="759748"/>
                  </a:cubicBezTo>
                  <a:lnTo>
                    <a:pt x="0" y="36823"/>
                  </a:lnTo>
                  <a:cubicBezTo>
                    <a:pt x="0" y="27057"/>
                    <a:pt x="3880" y="17691"/>
                    <a:pt x="10785" y="10785"/>
                  </a:cubicBezTo>
                  <a:cubicBezTo>
                    <a:pt x="17691" y="3880"/>
                    <a:pt x="27057" y="0"/>
                    <a:pt x="36823"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0" name="Google Shape;260;p9"/>
            <p:cNvSpPr txBox="1"/>
            <p:nvPr/>
          </p:nvSpPr>
          <p:spPr>
            <a:xfrm>
              <a:off x="0" y="-38100"/>
              <a:ext cx="830612" cy="834671"/>
            </a:xfrm>
            <a:prstGeom prst="rect">
              <a:avLst/>
            </a:prstGeom>
            <a:noFill/>
            <a:ln>
              <a:noFill/>
            </a:ln>
          </p:spPr>
          <p:txBody>
            <a:bodyPr anchorCtr="0" anchor="ctr" bIns="254000" lIns="254000" spcFirstLastPara="1" rIns="254000" wrap="square" tIns="254000">
              <a:noAutofit/>
            </a:bodyPr>
            <a:lstStyle/>
            <a:p>
              <a:pPr indent="0" lvl="0" marL="0" marR="0" rtl="0" algn="ctr">
                <a:lnSpc>
                  <a:spcPct val="140019"/>
                </a:lnSpc>
                <a:spcBef>
                  <a:spcPts val="0"/>
                </a:spcBef>
                <a:spcAft>
                  <a:spcPts val="0"/>
                </a:spcAft>
                <a:buNone/>
              </a:pPr>
              <a:r>
                <a:rPr b="1" lang="en-US" sz="2099">
                  <a:solidFill>
                    <a:srgbClr val="000000"/>
                  </a:solidFill>
                  <a:latin typeface="Arial"/>
                  <a:ea typeface="Arial"/>
                  <a:cs typeface="Arial"/>
                  <a:sym typeface="Arial"/>
                </a:rPr>
                <a:t>Future-Ready Skills</a:t>
              </a:r>
              <a:r>
                <a:rPr lang="en-US" sz="2099">
                  <a:solidFill>
                    <a:srgbClr val="000000"/>
                  </a:solidFill>
                  <a:latin typeface="Arial"/>
                  <a:ea typeface="Arial"/>
                  <a:cs typeface="Arial"/>
                  <a:sym typeface="Arial"/>
                </a:rPr>
                <a:t>: Prepares individuals for a globalized world through collaboration, problem-solving, and adaptability.</a:t>
              </a:r>
              <a:endParaRPr/>
            </a:p>
          </p:txBody>
        </p:sp>
      </p:grpSp>
      <p:grpSp>
        <p:nvGrpSpPr>
          <p:cNvPr id="261" name="Google Shape;261;p9"/>
          <p:cNvGrpSpPr/>
          <p:nvPr/>
        </p:nvGrpSpPr>
        <p:grpSpPr>
          <a:xfrm>
            <a:off x="5255796" y="4437460"/>
            <a:ext cx="5762984" cy="1683242"/>
            <a:chOff x="0" y="-38100"/>
            <a:chExt cx="1517823" cy="443323"/>
          </a:xfrm>
        </p:grpSpPr>
        <p:sp>
          <p:nvSpPr>
            <p:cNvPr id="262" name="Google Shape;262;p9"/>
            <p:cNvSpPr/>
            <p:nvPr/>
          </p:nvSpPr>
          <p:spPr>
            <a:xfrm>
              <a:off x="0" y="0"/>
              <a:ext cx="1517823" cy="405223"/>
            </a:xfrm>
            <a:custGeom>
              <a:rect b="b" l="l" r="r" t="t"/>
              <a:pathLst>
                <a:path extrusionOk="0" h="405223" w="1517823">
                  <a:moveTo>
                    <a:pt x="20151" y="0"/>
                  </a:moveTo>
                  <a:lnTo>
                    <a:pt x="1497672" y="0"/>
                  </a:lnTo>
                  <a:cubicBezTo>
                    <a:pt x="1503017" y="0"/>
                    <a:pt x="1508142" y="2123"/>
                    <a:pt x="1511921" y="5902"/>
                  </a:cubicBezTo>
                  <a:cubicBezTo>
                    <a:pt x="1515700" y="9681"/>
                    <a:pt x="1517823" y="14806"/>
                    <a:pt x="1517823" y="20151"/>
                  </a:cubicBezTo>
                  <a:lnTo>
                    <a:pt x="1517823" y="385072"/>
                  </a:lnTo>
                  <a:cubicBezTo>
                    <a:pt x="1517823" y="390417"/>
                    <a:pt x="1515700" y="395542"/>
                    <a:pt x="1511921" y="399321"/>
                  </a:cubicBezTo>
                  <a:cubicBezTo>
                    <a:pt x="1508142" y="403100"/>
                    <a:pt x="1503017" y="405223"/>
                    <a:pt x="1497672" y="405223"/>
                  </a:cubicBezTo>
                  <a:lnTo>
                    <a:pt x="20151" y="405223"/>
                  </a:lnTo>
                  <a:cubicBezTo>
                    <a:pt x="14806" y="405223"/>
                    <a:pt x="9681" y="403100"/>
                    <a:pt x="5902" y="399321"/>
                  </a:cubicBezTo>
                  <a:cubicBezTo>
                    <a:pt x="2123" y="395542"/>
                    <a:pt x="0" y="390417"/>
                    <a:pt x="0" y="385072"/>
                  </a:cubicBezTo>
                  <a:lnTo>
                    <a:pt x="0" y="20151"/>
                  </a:lnTo>
                  <a:cubicBezTo>
                    <a:pt x="0" y="14806"/>
                    <a:pt x="2123" y="9681"/>
                    <a:pt x="5902" y="5902"/>
                  </a:cubicBezTo>
                  <a:cubicBezTo>
                    <a:pt x="9681" y="2123"/>
                    <a:pt x="14806" y="0"/>
                    <a:pt x="20151" y="0"/>
                  </a:cubicBezTo>
                  <a:close/>
                </a:path>
              </a:pathLst>
            </a:custGeom>
            <a:solidFill>
              <a:srgbClr val="FFFCF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3" name="Google Shape;263;p9"/>
            <p:cNvSpPr txBox="1"/>
            <p:nvPr/>
          </p:nvSpPr>
          <p:spPr>
            <a:xfrm>
              <a:off x="0" y="-38100"/>
              <a:ext cx="1517823" cy="443323"/>
            </a:xfrm>
            <a:prstGeom prst="rect">
              <a:avLst/>
            </a:prstGeom>
            <a:noFill/>
            <a:ln>
              <a:noFill/>
            </a:ln>
          </p:spPr>
          <p:txBody>
            <a:bodyPr anchorCtr="0" anchor="ctr" bIns="254000" lIns="254000" spcFirstLastPara="1" rIns="254000" wrap="square" tIns="254000">
              <a:noAutofit/>
            </a:bodyPr>
            <a:lstStyle/>
            <a:p>
              <a:pPr indent="0" lvl="0" marL="0" marR="0" rtl="0" algn="ctr">
                <a:lnSpc>
                  <a:spcPct val="140019"/>
                </a:lnSpc>
                <a:spcBef>
                  <a:spcPts val="0"/>
                </a:spcBef>
                <a:spcAft>
                  <a:spcPts val="0"/>
                </a:spcAft>
                <a:buNone/>
              </a:pPr>
              <a:r>
                <a:rPr b="1" lang="en-US" sz="2099">
                  <a:solidFill>
                    <a:srgbClr val="000000"/>
                  </a:solidFill>
                  <a:latin typeface="Arial"/>
                  <a:ea typeface="Arial"/>
                  <a:cs typeface="Arial"/>
                  <a:sym typeface="Arial"/>
                </a:rPr>
                <a:t>Educators</a:t>
              </a:r>
              <a:r>
                <a:rPr lang="en-US" sz="2099">
                  <a:solidFill>
                    <a:srgbClr val="000000"/>
                  </a:solidFill>
                  <a:latin typeface="Arial"/>
                  <a:ea typeface="Arial"/>
                  <a:cs typeface="Arial"/>
                  <a:sym typeface="Arial"/>
                </a:rPr>
                <a:t>: Access innovative teaching tools to manage diverse classrooms and support professional growth.</a:t>
              </a:r>
              <a:endParaRPr/>
            </a:p>
          </p:txBody>
        </p:sp>
      </p:grpSp>
      <p:cxnSp>
        <p:nvCxnSpPr>
          <p:cNvPr id="264" name="Google Shape;264;p9"/>
          <p:cNvCxnSpPr/>
          <p:nvPr/>
        </p:nvCxnSpPr>
        <p:spPr>
          <a:xfrm>
            <a:off x="4147960" y="4377333"/>
            <a:ext cx="1107836" cy="974078"/>
          </a:xfrm>
          <a:prstGeom prst="straightConnector1">
            <a:avLst/>
          </a:prstGeom>
          <a:noFill/>
          <a:ln cap="flat" cmpd="sng" w="47625">
            <a:solidFill>
              <a:srgbClr val="80A5A8"/>
            </a:solidFill>
            <a:prstDash val="solid"/>
            <a:round/>
            <a:headEnd len="sm" w="sm" type="none"/>
            <a:tailEnd len="lg" w="lg" type="oval"/>
          </a:ln>
        </p:spPr>
      </p:cxnSp>
      <p:grpSp>
        <p:nvGrpSpPr>
          <p:cNvPr id="265" name="Google Shape;265;p9"/>
          <p:cNvGrpSpPr/>
          <p:nvPr/>
        </p:nvGrpSpPr>
        <p:grpSpPr>
          <a:xfrm>
            <a:off x="5255796" y="2049099"/>
            <a:ext cx="5762984" cy="2054717"/>
            <a:chOff x="0" y="-38100"/>
            <a:chExt cx="1517823" cy="541160"/>
          </a:xfrm>
        </p:grpSpPr>
        <p:sp>
          <p:nvSpPr>
            <p:cNvPr id="266" name="Google Shape;266;p9"/>
            <p:cNvSpPr/>
            <p:nvPr/>
          </p:nvSpPr>
          <p:spPr>
            <a:xfrm>
              <a:off x="0" y="0"/>
              <a:ext cx="1517823" cy="503060"/>
            </a:xfrm>
            <a:custGeom>
              <a:rect b="b" l="l" r="r" t="t"/>
              <a:pathLst>
                <a:path extrusionOk="0" h="503060" w="1517823">
                  <a:moveTo>
                    <a:pt x="20151" y="0"/>
                  </a:moveTo>
                  <a:lnTo>
                    <a:pt x="1497672" y="0"/>
                  </a:lnTo>
                  <a:cubicBezTo>
                    <a:pt x="1503017" y="0"/>
                    <a:pt x="1508142" y="2123"/>
                    <a:pt x="1511921" y="5902"/>
                  </a:cubicBezTo>
                  <a:cubicBezTo>
                    <a:pt x="1515700" y="9681"/>
                    <a:pt x="1517823" y="14806"/>
                    <a:pt x="1517823" y="20151"/>
                  </a:cubicBezTo>
                  <a:lnTo>
                    <a:pt x="1517823" y="482909"/>
                  </a:lnTo>
                  <a:cubicBezTo>
                    <a:pt x="1517823" y="494038"/>
                    <a:pt x="1508801" y="503060"/>
                    <a:pt x="1497672" y="503060"/>
                  </a:cubicBezTo>
                  <a:lnTo>
                    <a:pt x="20151" y="503060"/>
                  </a:lnTo>
                  <a:cubicBezTo>
                    <a:pt x="14806" y="503060"/>
                    <a:pt x="9681" y="500937"/>
                    <a:pt x="5902" y="497158"/>
                  </a:cubicBezTo>
                  <a:cubicBezTo>
                    <a:pt x="2123" y="493379"/>
                    <a:pt x="0" y="488254"/>
                    <a:pt x="0" y="482909"/>
                  </a:cubicBezTo>
                  <a:lnTo>
                    <a:pt x="0" y="20151"/>
                  </a:lnTo>
                  <a:cubicBezTo>
                    <a:pt x="0" y="14806"/>
                    <a:pt x="2123" y="9681"/>
                    <a:pt x="5902" y="5902"/>
                  </a:cubicBezTo>
                  <a:cubicBezTo>
                    <a:pt x="9681" y="2123"/>
                    <a:pt x="14806" y="0"/>
                    <a:pt x="20151" y="0"/>
                  </a:cubicBezTo>
                  <a:close/>
                </a:path>
              </a:pathLst>
            </a:custGeom>
            <a:solidFill>
              <a:srgbClr val="FFFCF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7" name="Google Shape;267;p9"/>
            <p:cNvSpPr txBox="1"/>
            <p:nvPr/>
          </p:nvSpPr>
          <p:spPr>
            <a:xfrm>
              <a:off x="0" y="-38100"/>
              <a:ext cx="1517823" cy="541160"/>
            </a:xfrm>
            <a:prstGeom prst="rect">
              <a:avLst/>
            </a:prstGeom>
            <a:noFill/>
            <a:ln>
              <a:noFill/>
            </a:ln>
          </p:spPr>
          <p:txBody>
            <a:bodyPr anchorCtr="0" anchor="ctr" bIns="254000" lIns="254000" spcFirstLastPara="1" rIns="254000" wrap="square" tIns="254000">
              <a:noAutofit/>
            </a:bodyPr>
            <a:lstStyle/>
            <a:p>
              <a:pPr indent="0" lvl="0" marL="0" marR="0" rtl="0" algn="ctr">
                <a:lnSpc>
                  <a:spcPct val="140019"/>
                </a:lnSpc>
                <a:spcBef>
                  <a:spcPts val="0"/>
                </a:spcBef>
                <a:spcAft>
                  <a:spcPts val="0"/>
                </a:spcAft>
                <a:buNone/>
              </a:pPr>
              <a:r>
                <a:rPr b="1" lang="en-US" sz="2099">
                  <a:solidFill>
                    <a:srgbClr val="000000"/>
                  </a:solidFill>
                  <a:latin typeface="Arial"/>
                  <a:ea typeface="Arial"/>
                  <a:cs typeface="Arial"/>
                  <a:sym typeface="Arial"/>
                </a:rPr>
                <a:t>Pupils</a:t>
              </a:r>
              <a:r>
                <a:rPr lang="en-US" sz="2099">
                  <a:solidFill>
                    <a:srgbClr val="000000"/>
                  </a:solidFill>
                  <a:latin typeface="Arial"/>
                  <a:ea typeface="Arial"/>
                  <a:cs typeface="Arial"/>
                  <a:sym typeface="Arial"/>
                </a:rPr>
                <a:t>: Gain essential life skills like adaptability, empathy, and critical thinking, preparing them for democratic and social participation.</a:t>
              </a:r>
              <a:endParaRPr/>
            </a:p>
          </p:txBody>
        </p:sp>
      </p:grpSp>
      <p:cxnSp>
        <p:nvCxnSpPr>
          <p:cNvPr id="268" name="Google Shape;268;p9"/>
          <p:cNvCxnSpPr/>
          <p:nvPr/>
        </p:nvCxnSpPr>
        <p:spPr>
          <a:xfrm flipH="1" rot="10800000">
            <a:off x="4147960" y="3148788"/>
            <a:ext cx="1107836" cy="1228546"/>
          </a:xfrm>
          <a:prstGeom prst="straightConnector1">
            <a:avLst/>
          </a:prstGeom>
          <a:noFill/>
          <a:ln cap="flat" cmpd="sng" w="47625">
            <a:solidFill>
              <a:srgbClr val="80A5A8"/>
            </a:solidFill>
            <a:prstDash val="solid"/>
            <a:round/>
            <a:headEnd len="sm" w="sm" type="none"/>
            <a:tailEnd len="lg" w="lg" type="oval"/>
          </a:ln>
        </p:spPr>
      </p:cxnSp>
      <p:grpSp>
        <p:nvGrpSpPr>
          <p:cNvPr id="269" name="Google Shape;269;p9"/>
          <p:cNvGrpSpPr/>
          <p:nvPr/>
        </p:nvGrpSpPr>
        <p:grpSpPr>
          <a:xfrm>
            <a:off x="12268614" y="2049099"/>
            <a:ext cx="5109053" cy="2054717"/>
            <a:chOff x="0" y="-38100"/>
            <a:chExt cx="1345594" cy="541160"/>
          </a:xfrm>
        </p:grpSpPr>
        <p:sp>
          <p:nvSpPr>
            <p:cNvPr id="270" name="Google Shape;270;p9"/>
            <p:cNvSpPr/>
            <p:nvPr/>
          </p:nvSpPr>
          <p:spPr>
            <a:xfrm>
              <a:off x="0" y="0"/>
              <a:ext cx="1345594" cy="503060"/>
            </a:xfrm>
            <a:custGeom>
              <a:rect b="b" l="l" r="r" t="t"/>
              <a:pathLst>
                <a:path extrusionOk="0" h="503060" w="1345594">
                  <a:moveTo>
                    <a:pt x="22730" y="0"/>
                  </a:moveTo>
                  <a:lnTo>
                    <a:pt x="1322864" y="0"/>
                  </a:lnTo>
                  <a:cubicBezTo>
                    <a:pt x="1335418" y="0"/>
                    <a:pt x="1345594" y="10177"/>
                    <a:pt x="1345594" y="22730"/>
                  </a:cubicBezTo>
                  <a:lnTo>
                    <a:pt x="1345594" y="480330"/>
                  </a:lnTo>
                  <a:cubicBezTo>
                    <a:pt x="1345594" y="486358"/>
                    <a:pt x="1343200" y="492140"/>
                    <a:pt x="1338937" y="496403"/>
                  </a:cubicBezTo>
                  <a:cubicBezTo>
                    <a:pt x="1334674" y="500665"/>
                    <a:pt x="1328893" y="503060"/>
                    <a:pt x="1322864" y="503060"/>
                  </a:cubicBezTo>
                  <a:lnTo>
                    <a:pt x="22730" y="503060"/>
                  </a:lnTo>
                  <a:cubicBezTo>
                    <a:pt x="16702" y="503060"/>
                    <a:pt x="10920" y="500665"/>
                    <a:pt x="6657" y="496403"/>
                  </a:cubicBezTo>
                  <a:cubicBezTo>
                    <a:pt x="2395" y="492140"/>
                    <a:pt x="0" y="486358"/>
                    <a:pt x="0" y="480330"/>
                  </a:cubicBezTo>
                  <a:lnTo>
                    <a:pt x="0" y="22730"/>
                  </a:lnTo>
                  <a:cubicBezTo>
                    <a:pt x="0" y="10177"/>
                    <a:pt x="10177" y="0"/>
                    <a:pt x="22730" y="0"/>
                  </a:cubicBezTo>
                  <a:close/>
                </a:path>
              </a:pathLst>
            </a:custGeom>
            <a:solidFill>
              <a:srgbClr val="FFFCF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1" name="Google Shape;271;p9"/>
            <p:cNvSpPr txBox="1"/>
            <p:nvPr/>
          </p:nvSpPr>
          <p:spPr>
            <a:xfrm>
              <a:off x="0" y="-38100"/>
              <a:ext cx="1345594" cy="541160"/>
            </a:xfrm>
            <a:prstGeom prst="rect">
              <a:avLst/>
            </a:prstGeom>
            <a:noFill/>
            <a:ln>
              <a:noFill/>
            </a:ln>
          </p:spPr>
          <p:txBody>
            <a:bodyPr anchorCtr="0" anchor="ctr" bIns="254000" lIns="254000" spcFirstLastPara="1" rIns="254000" wrap="square" tIns="254000">
              <a:noAutofit/>
            </a:bodyPr>
            <a:lstStyle/>
            <a:p>
              <a:pPr indent="0" lvl="0" marL="0" marR="0" rtl="0" algn="ctr">
                <a:lnSpc>
                  <a:spcPct val="140019"/>
                </a:lnSpc>
                <a:spcBef>
                  <a:spcPts val="0"/>
                </a:spcBef>
                <a:spcAft>
                  <a:spcPts val="0"/>
                </a:spcAft>
                <a:buNone/>
              </a:pPr>
              <a:r>
                <a:rPr b="1" lang="en-US" sz="2099">
                  <a:solidFill>
                    <a:srgbClr val="000000"/>
                  </a:solidFill>
                  <a:latin typeface="Arial"/>
                  <a:ea typeface="Arial"/>
                  <a:cs typeface="Arial"/>
                  <a:sym typeface="Arial"/>
                </a:rPr>
                <a:t>Parents</a:t>
              </a:r>
              <a:r>
                <a:rPr lang="en-US" sz="2099">
                  <a:solidFill>
                    <a:srgbClr val="000000"/>
                  </a:solidFill>
                  <a:latin typeface="Arial"/>
                  <a:ea typeface="Arial"/>
                  <a:cs typeface="Arial"/>
                  <a:sym typeface="Arial"/>
                </a:rPr>
                <a:t>: Actively engage in their child's education, fostering a supportive home environment that complements school learning.</a:t>
              </a:r>
              <a:endParaRPr/>
            </a:p>
          </p:txBody>
        </p:sp>
      </p:grpSp>
      <p:sp>
        <p:nvSpPr>
          <p:cNvPr id="272" name="Google Shape;272;p9"/>
          <p:cNvSpPr txBox="1"/>
          <p:nvPr/>
        </p:nvSpPr>
        <p:spPr>
          <a:xfrm>
            <a:off x="1028700" y="1019175"/>
            <a:ext cx="6238520" cy="7715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lang="en-US" sz="5000">
                <a:solidFill>
                  <a:srgbClr val="000000"/>
                </a:solidFill>
                <a:latin typeface="Arial"/>
                <a:ea typeface="Arial"/>
                <a:cs typeface="Arial"/>
                <a:sym typeface="Arial"/>
              </a:rPr>
              <a:t>ADDED VALUE</a:t>
            </a:r>
            <a:endParaRPr/>
          </a:p>
        </p:txBody>
      </p:sp>
      <p:cxnSp>
        <p:nvCxnSpPr>
          <p:cNvPr id="273" name="Google Shape;273;p9"/>
          <p:cNvCxnSpPr/>
          <p:nvPr/>
        </p:nvCxnSpPr>
        <p:spPr>
          <a:xfrm rot="10800000">
            <a:off x="11018781" y="3164103"/>
            <a:ext cx="1249834" cy="0"/>
          </a:xfrm>
          <a:prstGeom prst="straightConnector1">
            <a:avLst/>
          </a:prstGeom>
          <a:noFill/>
          <a:ln cap="flat" cmpd="sng" w="47625">
            <a:solidFill>
              <a:srgbClr val="80A5A8"/>
            </a:solidFill>
            <a:prstDash val="solid"/>
            <a:round/>
            <a:headEnd len="sm" w="sm" type="none"/>
            <a:tailEnd len="lg" w="lg" type="oval"/>
          </a:ln>
        </p:spPr>
      </p:cxnSp>
      <p:cxnSp>
        <p:nvCxnSpPr>
          <p:cNvPr id="274" name="Google Shape;274;p9"/>
          <p:cNvCxnSpPr/>
          <p:nvPr/>
        </p:nvCxnSpPr>
        <p:spPr>
          <a:xfrm rot="10800000">
            <a:off x="8627459" y="8063340"/>
            <a:ext cx="1249834" cy="0"/>
          </a:xfrm>
          <a:prstGeom prst="straightConnector1">
            <a:avLst/>
          </a:prstGeom>
          <a:noFill/>
          <a:ln cap="flat" cmpd="sng" w="47625">
            <a:solidFill>
              <a:srgbClr val="80A5A8"/>
            </a:solidFill>
            <a:prstDash val="solid"/>
            <a:round/>
            <a:headEnd len="sm" w="sm" type="none"/>
            <a:tailEnd len="lg" w="lg" type="oval"/>
          </a:ln>
        </p:spPr>
      </p:cxnSp>
      <p:cxnSp>
        <p:nvCxnSpPr>
          <p:cNvPr id="275" name="Google Shape;275;p9"/>
          <p:cNvCxnSpPr/>
          <p:nvPr/>
        </p:nvCxnSpPr>
        <p:spPr>
          <a:xfrm rot="10800000">
            <a:off x="13422007" y="8087153"/>
            <a:ext cx="1249834" cy="0"/>
          </a:xfrm>
          <a:prstGeom prst="straightConnector1">
            <a:avLst/>
          </a:prstGeom>
          <a:noFill/>
          <a:ln cap="flat" cmpd="sng" w="47625">
            <a:solidFill>
              <a:srgbClr val="80A5A8"/>
            </a:solidFill>
            <a:prstDash val="solid"/>
            <a:round/>
            <a:headEnd len="sm" w="sm" type="none"/>
            <a:tailEnd len="lg" w="lg" type="oval"/>
          </a:ln>
        </p:spPr>
      </p:cxnSp>
      <p:cxnSp>
        <p:nvCxnSpPr>
          <p:cNvPr id="276" name="Google Shape;276;p9"/>
          <p:cNvCxnSpPr/>
          <p:nvPr/>
        </p:nvCxnSpPr>
        <p:spPr>
          <a:xfrm rot="10800000">
            <a:off x="4147960" y="8015715"/>
            <a:ext cx="1249834" cy="0"/>
          </a:xfrm>
          <a:prstGeom prst="straightConnector1">
            <a:avLst/>
          </a:prstGeom>
          <a:noFill/>
          <a:ln cap="flat" cmpd="sng" w="47625">
            <a:solidFill>
              <a:srgbClr val="80A5A8"/>
            </a:solidFill>
            <a:prstDash val="solid"/>
            <a:round/>
            <a:headEnd len="sm" w="sm" type="none"/>
            <a:tailEnd len="lg" w="lg" type="oval"/>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500"/>
                                        <p:tgtEl>
                                          <p:spTgt spid="2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500"/>
                                        <p:tgtEl>
                                          <p:spTgt spid="2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